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media/image383.jpg" ContentType="image/jpg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media/image385.jpg" ContentType="image/jpg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6" r:id="rId11"/>
    <p:sldId id="265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5" r:id="rId20"/>
    <p:sldId id="274" r:id="rId21"/>
    <p:sldId id="278" r:id="rId22"/>
    <p:sldId id="279" r:id="rId23"/>
    <p:sldId id="276" r:id="rId24"/>
    <p:sldId id="27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altLang="ko-KR" sz="2000" dirty="0"/>
            <a:t>Table of Contents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Introducing Project Components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Introducing Project Components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Introducing Project Components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A54719-2FEA-4350-9148-CE8A7EEA3F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5B41A3FA-2B7A-412F-9C5D-A90D681DC202}">
      <dgm:prSet phldrT="[텍스트]"/>
      <dgm:spPr/>
      <dgm:t>
        <a:bodyPr/>
        <a:lstStyle/>
        <a:p>
          <a:pPr latinLnBrk="1"/>
          <a:r>
            <a:rPr lang="en-US" altLang="ko-KR" dirty="0"/>
            <a:t>Team Introduction</a:t>
          </a:r>
          <a:endParaRPr lang="ko-KR" altLang="en-US" dirty="0"/>
        </a:p>
      </dgm:t>
    </dgm:pt>
    <dgm:pt modelId="{9A070287-CC67-4401-8F35-0524E915C417}" type="parTrans" cxnId="{DB78F3B2-FF7E-44FB-A1B5-D3485AE81C5C}">
      <dgm:prSet/>
      <dgm:spPr/>
      <dgm:t>
        <a:bodyPr/>
        <a:lstStyle/>
        <a:p>
          <a:pPr latinLnBrk="1"/>
          <a:endParaRPr lang="ko-KR" altLang="en-US"/>
        </a:p>
      </dgm:t>
    </dgm:pt>
    <dgm:pt modelId="{982FC186-6DD6-4CE9-9854-5CFB4B8097AC}" type="sibTrans" cxnId="{DB78F3B2-FF7E-44FB-A1B5-D3485AE81C5C}">
      <dgm:prSet/>
      <dgm:spPr/>
      <dgm:t>
        <a:bodyPr/>
        <a:lstStyle/>
        <a:p>
          <a:pPr latinLnBrk="1"/>
          <a:endParaRPr lang="ko-KR" altLang="en-US"/>
        </a:p>
      </dgm:t>
    </dgm:pt>
    <dgm:pt modelId="{963498C8-ED7E-468C-9DF8-8391E336B50E}">
      <dgm:prSet phldrT="[텍스트]"/>
      <dgm:spPr/>
      <dgm:t>
        <a:bodyPr/>
        <a:lstStyle/>
        <a:p>
          <a:pPr latinLnBrk="1"/>
          <a:r>
            <a:rPr lang="en-US" b="0" i="0" dirty="0"/>
            <a:t>Project Objectives and Introductions</a:t>
          </a:r>
          <a:endParaRPr lang="ko-KR" altLang="en-US" dirty="0"/>
        </a:p>
      </dgm:t>
    </dgm:pt>
    <dgm:pt modelId="{70BD6C39-A246-4A0D-B14A-A867DEE4F1BB}" type="parTrans" cxnId="{20052248-5092-4331-8270-864EE23957F6}">
      <dgm:prSet/>
      <dgm:spPr/>
      <dgm:t>
        <a:bodyPr/>
        <a:lstStyle/>
        <a:p>
          <a:pPr latinLnBrk="1"/>
          <a:endParaRPr lang="ko-KR" altLang="en-US"/>
        </a:p>
      </dgm:t>
    </dgm:pt>
    <dgm:pt modelId="{7548F1C9-4D72-4176-B7D8-C633384ED859}" type="sibTrans" cxnId="{20052248-5092-4331-8270-864EE23957F6}">
      <dgm:prSet/>
      <dgm:spPr/>
      <dgm:t>
        <a:bodyPr/>
        <a:lstStyle/>
        <a:p>
          <a:pPr latinLnBrk="1"/>
          <a:endParaRPr lang="ko-KR" altLang="en-US"/>
        </a:p>
      </dgm:t>
    </dgm:pt>
    <dgm:pt modelId="{76F584BA-4E3F-4E30-B9F0-4CF87E647E7C}">
      <dgm:prSet phldrT="[텍스트]"/>
      <dgm:spPr/>
      <dgm:t>
        <a:bodyPr/>
        <a:lstStyle/>
        <a:p>
          <a:pPr latinLnBrk="1"/>
          <a:r>
            <a:rPr lang="en-US" b="0" i="0" dirty="0"/>
            <a:t>Introducing Project Components</a:t>
          </a:r>
          <a:endParaRPr lang="ko-KR" altLang="en-US" dirty="0"/>
        </a:p>
      </dgm:t>
    </dgm:pt>
    <dgm:pt modelId="{BCB2CE66-CBA8-48F4-ACF3-9B73B89134A9}" type="parTrans" cxnId="{CCACFD38-796C-49A3-A67A-05C724AB7D31}">
      <dgm:prSet/>
      <dgm:spPr/>
      <dgm:t>
        <a:bodyPr/>
        <a:lstStyle/>
        <a:p>
          <a:pPr latinLnBrk="1"/>
          <a:endParaRPr lang="ko-KR" altLang="en-US"/>
        </a:p>
      </dgm:t>
    </dgm:pt>
    <dgm:pt modelId="{7747DAC5-A3F7-4292-BB62-B61620A6E723}" type="sibTrans" cxnId="{CCACFD38-796C-49A3-A67A-05C724AB7D31}">
      <dgm:prSet/>
      <dgm:spPr/>
      <dgm:t>
        <a:bodyPr/>
        <a:lstStyle/>
        <a:p>
          <a:pPr latinLnBrk="1"/>
          <a:endParaRPr lang="ko-KR" altLang="en-US"/>
        </a:p>
      </dgm:t>
    </dgm:pt>
    <dgm:pt modelId="{0F55B4F0-77AA-48BC-BC3E-735B343FE163}">
      <dgm:prSet phldrT="[텍스트]"/>
      <dgm:spPr/>
      <dgm:t>
        <a:bodyPr/>
        <a:lstStyle/>
        <a:p>
          <a:pPr latinLnBrk="1"/>
          <a:r>
            <a:rPr lang="en-US" b="0" i="0" dirty="0"/>
            <a:t>SIEM configuration and association</a:t>
          </a:r>
          <a:endParaRPr lang="ko-KR" altLang="en-US" dirty="0"/>
        </a:p>
      </dgm:t>
    </dgm:pt>
    <dgm:pt modelId="{17130213-FE76-479B-901B-1C366A1D59CE}" type="parTrans" cxnId="{249D17C6-B25D-4AA2-9FEF-3C9B8E21208A}">
      <dgm:prSet/>
      <dgm:spPr/>
      <dgm:t>
        <a:bodyPr/>
        <a:lstStyle/>
        <a:p>
          <a:pPr latinLnBrk="1"/>
          <a:endParaRPr lang="ko-KR" altLang="en-US"/>
        </a:p>
      </dgm:t>
    </dgm:pt>
    <dgm:pt modelId="{8814243A-EA01-4C35-AF15-397277B704FE}" type="sibTrans" cxnId="{249D17C6-B25D-4AA2-9FEF-3C9B8E21208A}">
      <dgm:prSet/>
      <dgm:spPr/>
      <dgm:t>
        <a:bodyPr/>
        <a:lstStyle/>
        <a:p>
          <a:pPr latinLnBrk="1"/>
          <a:endParaRPr lang="ko-KR" altLang="en-US"/>
        </a:p>
      </dgm:t>
    </dgm:pt>
    <dgm:pt modelId="{3782A684-74C2-45B0-9668-D144631B54A3}">
      <dgm:prSet phldrT="[텍스트]"/>
      <dgm:spPr/>
      <dgm:t>
        <a:bodyPr/>
        <a:lstStyle/>
        <a:p>
          <a:pPr latinLnBrk="1"/>
          <a:r>
            <a:rPr lang="en-US" b="0" i="0" dirty="0"/>
            <a:t>Infrastructure architecture and security</a:t>
          </a:r>
          <a:endParaRPr lang="ko-KR" altLang="en-US" dirty="0"/>
        </a:p>
      </dgm:t>
    </dgm:pt>
    <dgm:pt modelId="{39DAEBD4-4F96-4DE3-94DF-56011723C0C7}" type="parTrans" cxnId="{74F322A1-704A-4995-ADDD-8A60A7046662}">
      <dgm:prSet/>
      <dgm:spPr/>
    </dgm:pt>
    <dgm:pt modelId="{37C114DE-EB23-4500-9CD7-5DA343A94639}" type="sibTrans" cxnId="{74F322A1-704A-4995-ADDD-8A60A7046662}">
      <dgm:prSet/>
      <dgm:spPr/>
    </dgm:pt>
    <dgm:pt modelId="{8A4D7BF0-5A1E-41E7-AA89-0F89826AD21B}" type="pres">
      <dgm:prSet presAssocID="{3CA54719-2FEA-4350-9148-CE8A7EEA3F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31F0AE-F863-4407-954D-47317740EEE3}" type="pres">
      <dgm:prSet presAssocID="{3CA54719-2FEA-4350-9148-CE8A7EEA3F49}" presName="Name1" presStyleCnt="0"/>
      <dgm:spPr/>
    </dgm:pt>
    <dgm:pt modelId="{B6C4B704-6E5B-4A0E-93E6-47C3E2536F3D}" type="pres">
      <dgm:prSet presAssocID="{3CA54719-2FEA-4350-9148-CE8A7EEA3F49}" presName="cycle" presStyleCnt="0"/>
      <dgm:spPr/>
    </dgm:pt>
    <dgm:pt modelId="{3851D5D2-3A87-45F0-A2B3-63A9EEE726BE}" type="pres">
      <dgm:prSet presAssocID="{3CA54719-2FEA-4350-9148-CE8A7EEA3F49}" presName="srcNode" presStyleLbl="node1" presStyleIdx="0" presStyleCnt="5"/>
      <dgm:spPr/>
    </dgm:pt>
    <dgm:pt modelId="{035E0F07-7A93-407C-A152-2413B0EFCB3D}" type="pres">
      <dgm:prSet presAssocID="{3CA54719-2FEA-4350-9148-CE8A7EEA3F49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79DF969-A774-4965-BC57-25FBD4F31838}" type="pres">
      <dgm:prSet presAssocID="{3CA54719-2FEA-4350-9148-CE8A7EEA3F49}" presName="extraNode" presStyleLbl="node1" presStyleIdx="0" presStyleCnt="5"/>
      <dgm:spPr/>
    </dgm:pt>
    <dgm:pt modelId="{6FB15CE8-98E2-44DE-A70D-1D55A29B3CD1}" type="pres">
      <dgm:prSet presAssocID="{3CA54719-2FEA-4350-9148-CE8A7EEA3F49}" presName="dstNode" presStyleLbl="node1" presStyleIdx="0" presStyleCnt="5"/>
      <dgm:spPr/>
    </dgm:pt>
    <dgm:pt modelId="{9A54E6A8-C98E-41F5-AF0F-EB6325DF0DA5}" type="pres">
      <dgm:prSet presAssocID="{5B41A3FA-2B7A-412F-9C5D-A90D681DC20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D6228F-E75B-44B2-A1B1-9565B6839492}" type="pres">
      <dgm:prSet presAssocID="{5B41A3FA-2B7A-412F-9C5D-A90D681DC202}" presName="accent_1" presStyleCnt="0"/>
      <dgm:spPr/>
    </dgm:pt>
    <dgm:pt modelId="{103A92F3-7024-4996-9E35-17E1B9E8A325}" type="pres">
      <dgm:prSet presAssocID="{5B41A3FA-2B7A-412F-9C5D-A90D681DC202}" presName="accentRepeatNode" presStyleLbl="solidFgAcc1" presStyleIdx="0" presStyleCnt="5"/>
      <dgm:spPr/>
    </dgm:pt>
    <dgm:pt modelId="{6B1D7EEA-5F10-410F-B20B-CB0EF9FF6582}" type="pres">
      <dgm:prSet presAssocID="{963498C8-ED7E-468C-9DF8-8391E336B50E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444037-F733-4F0C-A655-85B355008CB5}" type="pres">
      <dgm:prSet presAssocID="{963498C8-ED7E-468C-9DF8-8391E336B50E}" presName="accent_2" presStyleCnt="0"/>
      <dgm:spPr/>
    </dgm:pt>
    <dgm:pt modelId="{3A406D09-7F78-4FE8-BFE7-8F78E32DCCC0}" type="pres">
      <dgm:prSet presAssocID="{963498C8-ED7E-468C-9DF8-8391E336B50E}" presName="accentRepeatNode" presStyleLbl="solidFgAcc1" presStyleIdx="1" presStyleCnt="5"/>
      <dgm:spPr/>
    </dgm:pt>
    <dgm:pt modelId="{F4DA573E-42CC-41EB-BC06-698A4D5695FE}" type="pres">
      <dgm:prSet presAssocID="{3782A684-74C2-45B0-9668-D144631B54A3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E6F4B1-9DA3-435F-AF37-EB7A1C71FE6B}" type="pres">
      <dgm:prSet presAssocID="{3782A684-74C2-45B0-9668-D144631B54A3}" presName="accent_3" presStyleCnt="0"/>
      <dgm:spPr/>
    </dgm:pt>
    <dgm:pt modelId="{9F238AEA-EE11-427D-B35B-D22FFC5BD61E}" type="pres">
      <dgm:prSet presAssocID="{3782A684-74C2-45B0-9668-D144631B54A3}" presName="accentRepeatNode" presStyleLbl="solidFgAcc1" presStyleIdx="2" presStyleCnt="5"/>
      <dgm:spPr/>
    </dgm:pt>
    <dgm:pt modelId="{FD16A957-84D8-4830-B8D0-657AAA1885DA}" type="pres">
      <dgm:prSet presAssocID="{76F584BA-4E3F-4E30-B9F0-4CF87E647E7C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86D719-2EF1-4FD8-94FA-9CC2AA83CD60}" type="pres">
      <dgm:prSet presAssocID="{76F584BA-4E3F-4E30-B9F0-4CF87E647E7C}" presName="accent_4" presStyleCnt="0"/>
      <dgm:spPr/>
    </dgm:pt>
    <dgm:pt modelId="{5E8C871A-14BB-4315-B173-88D44C7D7F1C}" type="pres">
      <dgm:prSet presAssocID="{76F584BA-4E3F-4E30-B9F0-4CF87E647E7C}" presName="accentRepeatNode" presStyleLbl="solidFgAcc1" presStyleIdx="3" presStyleCnt="5"/>
      <dgm:spPr/>
    </dgm:pt>
    <dgm:pt modelId="{991F7C80-176B-475D-B6E6-1CC98E60C936}" type="pres">
      <dgm:prSet presAssocID="{0F55B4F0-77AA-48BC-BC3E-735B343FE163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6859FB-14D1-4983-8AF1-7E781154A8CB}" type="pres">
      <dgm:prSet presAssocID="{0F55B4F0-77AA-48BC-BC3E-735B343FE163}" presName="accent_5" presStyleCnt="0"/>
      <dgm:spPr/>
    </dgm:pt>
    <dgm:pt modelId="{E3FDCBA4-F2F5-4580-B394-B04B1C3BC9DB}" type="pres">
      <dgm:prSet presAssocID="{0F55B4F0-77AA-48BC-BC3E-735B343FE163}" presName="accentRepeatNode" presStyleLbl="solidFgAcc1" presStyleIdx="4" presStyleCnt="5"/>
      <dgm:spPr/>
    </dgm:pt>
  </dgm:ptLst>
  <dgm:cxnLst>
    <dgm:cxn modelId="{98781306-D6D1-45DE-8E0B-D8ABC32C9246}" type="presOf" srcId="{963498C8-ED7E-468C-9DF8-8391E336B50E}" destId="{6B1D7EEA-5F10-410F-B20B-CB0EF9FF6582}" srcOrd="0" destOrd="0" presId="urn:microsoft.com/office/officeart/2008/layout/VerticalCurvedList"/>
    <dgm:cxn modelId="{94E5675D-3B40-4DCA-AD6F-87A7DABE026A}" type="presOf" srcId="{982FC186-6DD6-4CE9-9854-5CFB4B8097AC}" destId="{035E0F07-7A93-407C-A152-2413B0EFCB3D}" srcOrd="0" destOrd="0" presId="urn:microsoft.com/office/officeart/2008/layout/VerticalCurvedList"/>
    <dgm:cxn modelId="{74F322A1-704A-4995-ADDD-8A60A7046662}" srcId="{3CA54719-2FEA-4350-9148-CE8A7EEA3F49}" destId="{3782A684-74C2-45B0-9668-D144631B54A3}" srcOrd="2" destOrd="0" parTransId="{39DAEBD4-4F96-4DE3-94DF-56011723C0C7}" sibTransId="{37C114DE-EB23-4500-9CD7-5DA343A94639}"/>
    <dgm:cxn modelId="{2616F5F3-952A-4C5A-9B9E-BF875CF69C66}" type="presOf" srcId="{0F55B4F0-77AA-48BC-BC3E-735B343FE163}" destId="{991F7C80-176B-475D-B6E6-1CC98E60C936}" srcOrd="0" destOrd="0" presId="urn:microsoft.com/office/officeart/2008/layout/VerticalCurvedList"/>
    <dgm:cxn modelId="{DB78F3B2-FF7E-44FB-A1B5-D3485AE81C5C}" srcId="{3CA54719-2FEA-4350-9148-CE8A7EEA3F49}" destId="{5B41A3FA-2B7A-412F-9C5D-A90D681DC202}" srcOrd="0" destOrd="0" parTransId="{9A070287-CC67-4401-8F35-0524E915C417}" sibTransId="{982FC186-6DD6-4CE9-9854-5CFB4B8097AC}"/>
    <dgm:cxn modelId="{249D17C6-B25D-4AA2-9FEF-3C9B8E21208A}" srcId="{3CA54719-2FEA-4350-9148-CE8A7EEA3F49}" destId="{0F55B4F0-77AA-48BC-BC3E-735B343FE163}" srcOrd="4" destOrd="0" parTransId="{17130213-FE76-479B-901B-1C366A1D59CE}" sibTransId="{8814243A-EA01-4C35-AF15-397277B704FE}"/>
    <dgm:cxn modelId="{CCACFD38-796C-49A3-A67A-05C724AB7D31}" srcId="{3CA54719-2FEA-4350-9148-CE8A7EEA3F49}" destId="{76F584BA-4E3F-4E30-B9F0-4CF87E647E7C}" srcOrd="3" destOrd="0" parTransId="{BCB2CE66-CBA8-48F4-ACF3-9B73B89134A9}" sibTransId="{7747DAC5-A3F7-4292-BB62-B61620A6E723}"/>
    <dgm:cxn modelId="{20052248-5092-4331-8270-864EE23957F6}" srcId="{3CA54719-2FEA-4350-9148-CE8A7EEA3F49}" destId="{963498C8-ED7E-468C-9DF8-8391E336B50E}" srcOrd="1" destOrd="0" parTransId="{70BD6C39-A246-4A0D-B14A-A867DEE4F1BB}" sibTransId="{7548F1C9-4D72-4176-B7D8-C633384ED859}"/>
    <dgm:cxn modelId="{2DA81899-994B-4D6E-AF11-23798623CC2F}" type="presOf" srcId="{5B41A3FA-2B7A-412F-9C5D-A90D681DC202}" destId="{9A54E6A8-C98E-41F5-AF0F-EB6325DF0DA5}" srcOrd="0" destOrd="0" presId="urn:microsoft.com/office/officeart/2008/layout/VerticalCurvedList"/>
    <dgm:cxn modelId="{C3C2F466-3446-4286-AC99-4B33D8C1F817}" type="presOf" srcId="{76F584BA-4E3F-4E30-B9F0-4CF87E647E7C}" destId="{FD16A957-84D8-4830-B8D0-657AAA1885DA}" srcOrd="0" destOrd="0" presId="urn:microsoft.com/office/officeart/2008/layout/VerticalCurvedList"/>
    <dgm:cxn modelId="{32D6828D-7C9D-458E-964C-941FDFEA8FB0}" type="presOf" srcId="{3782A684-74C2-45B0-9668-D144631B54A3}" destId="{F4DA573E-42CC-41EB-BC06-698A4D5695FE}" srcOrd="0" destOrd="0" presId="urn:microsoft.com/office/officeart/2008/layout/VerticalCurvedList"/>
    <dgm:cxn modelId="{A32A4E54-F4A8-4B4A-90F9-58C205EB1B39}" type="presOf" srcId="{3CA54719-2FEA-4350-9148-CE8A7EEA3F49}" destId="{8A4D7BF0-5A1E-41E7-AA89-0F89826AD21B}" srcOrd="0" destOrd="0" presId="urn:microsoft.com/office/officeart/2008/layout/VerticalCurvedList"/>
    <dgm:cxn modelId="{8B407614-1AF3-4E5C-B9F8-326B7EC988F5}" type="presParOf" srcId="{8A4D7BF0-5A1E-41E7-AA89-0F89826AD21B}" destId="{1831F0AE-F863-4407-954D-47317740EEE3}" srcOrd="0" destOrd="0" presId="urn:microsoft.com/office/officeart/2008/layout/VerticalCurvedList"/>
    <dgm:cxn modelId="{512D071D-20BA-40F0-8E37-A923503FD5B0}" type="presParOf" srcId="{1831F0AE-F863-4407-954D-47317740EEE3}" destId="{B6C4B704-6E5B-4A0E-93E6-47C3E2536F3D}" srcOrd="0" destOrd="0" presId="urn:microsoft.com/office/officeart/2008/layout/VerticalCurvedList"/>
    <dgm:cxn modelId="{1950774B-AFBC-44DE-9BD2-50ACCDAFB219}" type="presParOf" srcId="{B6C4B704-6E5B-4A0E-93E6-47C3E2536F3D}" destId="{3851D5D2-3A87-45F0-A2B3-63A9EEE726BE}" srcOrd="0" destOrd="0" presId="urn:microsoft.com/office/officeart/2008/layout/VerticalCurvedList"/>
    <dgm:cxn modelId="{F4913577-54A2-4238-96E7-46EA6BFEFAEA}" type="presParOf" srcId="{B6C4B704-6E5B-4A0E-93E6-47C3E2536F3D}" destId="{035E0F07-7A93-407C-A152-2413B0EFCB3D}" srcOrd="1" destOrd="0" presId="urn:microsoft.com/office/officeart/2008/layout/VerticalCurvedList"/>
    <dgm:cxn modelId="{02769A33-D54D-4183-98FB-DA352BBEE3BB}" type="presParOf" srcId="{B6C4B704-6E5B-4A0E-93E6-47C3E2536F3D}" destId="{B79DF969-A774-4965-BC57-25FBD4F31838}" srcOrd="2" destOrd="0" presId="urn:microsoft.com/office/officeart/2008/layout/VerticalCurvedList"/>
    <dgm:cxn modelId="{929CA602-7EBF-495B-98B7-11D16BED951A}" type="presParOf" srcId="{B6C4B704-6E5B-4A0E-93E6-47C3E2536F3D}" destId="{6FB15CE8-98E2-44DE-A70D-1D55A29B3CD1}" srcOrd="3" destOrd="0" presId="urn:microsoft.com/office/officeart/2008/layout/VerticalCurvedList"/>
    <dgm:cxn modelId="{DBE00579-5E4A-4556-B10F-BBCC1D98FE98}" type="presParOf" srcId="{1831F0AE-F863-4407-954D-47317740EEE3}" destId="{9A54E6A8-C98E-41F5-AF0F-EB6325DF0DA5}" srcOrd="1" destOrd="0" presId="urn:microsoft.com/office/officeart/2008/layout/VerticalCurvedList"/>
    <dgm:cxn modelId="{CA703BCE-84FA-40ED-B4B7-691E3D6EE5BB}" type="presParOf" srcId="{1831F0AE-F863-4407-954D-47317740EEE3}" destId="{2CD6228F-E75B-44B2-A1B1-9565B6839492}" srcOrd="2" destOrd="0" presId="urn:microsoft.com/office/officeart/2008/layout/VerticalCurvedList"/>
    <dgm:cxn modelId="{67CFF140-35AD-4206-8E2C-337A4F0E9038}" type="presParOf" srcId="{2CD6228F-E75B-44B2-A1B1-9565B6839492}" destId="{103A92F3-7024-4996-9E35-17E1B9E8A325}" srcOrd="0" destOrd="0" presId="urn:microsoft.com/office/officeart/2008/layout/VerticalCurvedList"/>
    <dgm:cxn modelId="{1D2580E5-644B-49B8-BBE8-0790168C394E}" type="presParOf" srcId="{1831F0AE-F863-4407-954D-47317740EEE3}" destId="{6B1D7EEA-5F10-410F-B20B-CB0EF9FF6582}" srcOrd="3" destOrd="0" presId="urn:microsoft.com/office/officeart/2008/layout/VerticalCurvedList"/>
    <dgm:cxn modelId="{1E037DB8-518F-4850-B215-25A4EE22B215}" type="presParOf" srcId="{1831F0AE-F863-4407-954D-47317740EEE3}" destId="{7F444037-F733-4F0C-A655-85B355008CB5}" srcOrd="4" destOrd="0" presId="urn:microsoft.com/office/officeart/2008/layout/VerticalCurvedList"/>
    <dgm:cxn modelId="{A8F17940-8761-4161-BFFD-0B79FE4A9F51}" type="presParOf" srcId="{7F444037-F733-4F0C-A655-85B355008CB5}" destId="{3A406D09-7F78-4FE8-BFE7-8F78E32DCCC0}" srcOrd="0" destOrd="0" presId="urn:microsoft.com/office/officeart/2008/layout/VerticalCurvedList"/>
    <dgm:cxn modelId="{A1DAC313-E88B-4D6F-BAC5-C4965C0D5EA4}" type="presParOf" srcId="{1831F0AE-F863-4407-954D-47317740EEE3}" destId="{F4DA573E-42CC-41EB-BC06-698A4D5695FE}" srcOrd="5" destOrd="0" presId="urn:microsoft.com/office/officeart/2008/layout/VerticalCurvedList"/>
    <dgm:cxn modelId="{2D0E547E-1A0D-4054-AFB1-040DB2AD90FD}" type="presParOf" srcId="{1831F0AE-F863-4407-954D-47317740EEE3}" destId="{84E6F4B1-9DA3-435F-AF37-EB7A1C71FE6B}" srcOrd="6" destOrd="0" presId="urn:microsoft.com/office/officeart/2008/layout/VerticalCurvedList"/>
    <dgm:cxn modelId="{5B009600-39A9-4DA2-B567-A9C33B40889E}" type="presParOf" srcId="{84E6F4B1-9DA3-435F-AF37-EB7A1C71FE6B}" destId="{9F238AEA-EE11-427D-B35B-D22FFC5BD61E}" srcOrd="0" destOrd="0" presId="urn:microsoft.com/office/officeart/2008/layout/VerticalCurvedList"/>
    <dgm:cxn modelId="{223AC7D8-A83B-4533-A7BC-FD382101A563}" type="presParOf" srcId="{1831F0AE-F863-4407-954D-47317740EEE3}" destId="{FD16A957-84D8-4830-B8D0-657AAA1885DA}" srcOrd="7" destOrd="0" presId="urn:microsoft.com/office/officeart/2008/layout/VerticalCurvedList"/>
    <dgm:cxn modelId="{E1E268B5-4C83-4822-9AB1-1C502BEC70D4}" type="presParOf" srcId="{1831F0AE-F863-4407-954D-47317740EEE3}" destId="{0D86D719-2EF1-4FD8-94FA-9CC2AA83CD60}" srcOrd="8" destOrd="0" presId="urn:microsoft.com/office/officeart/2008/layout/VerticalCurvedList"/>
    <dgm:cxn modelId="{B748A1A6-EB46-4B8F-B7E6-E0F8363CD36D}" type="presParOf" srcId="{0D86D719-2EF1-4FD8-94FA-9CC2AA83CD60}" destId="{5E8C871A-14BB-4315-B173-88D44C7D7F1C}" srcOrd="0" destOrd="0" presId="urn:microsoft.com/office/officeart/2008/layout/VerticalCurvedList"/>
    <dgm:cxn modelId="{A9CAAE5B-C980-4248-B6DE-C040832D7515}" type="presParOf" srcId="{1831F0AE-F863-4407-954D-47317740EEE3}" destId="{991F7C80-176B-475D-B6E6-1CC98E60C936}" srcOrd="9" destOrd="0" presId="urn:microsoft.com/office/officeart/2008/layout/VerticalCurvedList"/>
    <dgm:cxn modelId="{484FD029-AC56-4DCC-A4AE-FC1F8E784571}" type="presParOf" srcId="{1831F0AE-F863-4407-954D-47317740EEE3}" destId="{F06859FB-14D1-4983-8AF1-7E781154A8CB}" srcOrd="10" destOrd="0" presId="urn:microsoft.com/office/officeart/2008/layout/VerticalCurvedList"/>
    <dgm:cxn modelId="{5B43EA0C-8685-475E-946C-F838B0775619}" type="presParOf" srcId="{F06859FB-14D1-4983-8AF1-7E781154A8CB}" destId="{E3FDCBA4-F2F5-4580-B394-B04B1C3BC9D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SIEM configuration and association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618EA11-66ED-46A6-861E-BF3C389A31AC}" type="doc">
      <dgm:prSet loTypeId="urn:microsoft.com/office/officeart/2005/8/layout/process1" loCatId="process" qsTypeId="urn:microsoft.com/office/officeart/2005/8/quickstyle/simple1" qsCatId="simple" csTypeId="urn:microsoft.com/office/officeart/2005/8/colors/accent3_3" csCatId="accent3" phldr="1"/>
      <dgm:spPr/>
    </dgm:pt>
    <dgm:pt modelId="{2211CB1F-4A02-4A87-8DA4-F5B11CEB29D0}">
      <dgm:prSet phldrT="[텍스트]" custT="1"/>
      <dgm:spPr/>
      <dgm:t>
        <a:bodyPr/>
        <a:lstStyle/>
        <a:p>
          <a:pPr latinLnBrk="1"/>
          <a:r>
            <a:rPr lang="en-US" altLang="ko-KR" sz="1800" dirty="0"/>
            <a:t>1st</a:t>
          </a:r>
          <a:r>
            <a:rPr lang="en-US" altLang="ko-KR" sz="2500" dirty="0"/>
            <a:t> Generation</a:t>
          </a:r>
          <a:endParaRPr lang="ko-KR" altLang="en-US" sz="2500" dirty="0"/>
        </a:p>
      </dgm:t>
    </dgm:pt>
    <dgm:pt modelId="{6C45EB58-5C07-47C3-9B20-06CC8C70DEFB}" type="parTrans" cxnId="{E1BD077D-5B88-48BC-BD16-7B22905EA1F8}">
      <dgm:prSet/>
      <dgm:spPr/>
      <dgm:t>
        <a:bodyPr/>
        <a:lstStyle/>
        <a:p>
          <a:pPr latinLnBrk="1"/>
          <a:endParaRPr lang="ko-KR" altLang="en-US"/>
        </a:p>
      </dgm:t>
    </dgm:pt>
    <dgm:pt modelId="{C5263E02-A511-4F19-BB3A-36ECD626C2F2}" type="sibTrans" cxnId="{E1BD077D-5B88-48BC-BD16-7B22905EA1F8}">
      <dgm:prSet/>
      <dgm:spPr/>
      <dgm:t>
        <a:bodyPr/>
        <a:lstStyle/>
        <a:p>
          <a:pPr latinLnBrk="1"/>
          <a:endParaRPr lang="ko-KR" altLang="en-US"/>
        </a:p>
      </dgm:t>
    </dgm:pt>
    <dgm:pt modelId="{77AD6313-DC68-4909-AB26-4F94741C929C}">
      <dgm:prSet phldrT="[텍스트]"/>
      <dgm:spPr/>
      <dgm:t>
        <a:bodyPr/>
        <a:lstStyle/>
        <a:p>
          <a:pPr latinLnBrk="1"/>
          <a:r>
            <a:rPr lang="en-US" altLang="ko-KR" baseline="30000" dirty="0"/>
            <a:t>2nd</a:t>
          </a:r>
          <a:r>
            <a:rPr lang="en-US" altLang="ko-KR" dirty="0"/>
            <a:t> Generation</a:t>
          </a:r>
          <a:endParaRPr lang="ko-KR" altLang="en-US" dirty="0"/>
        </a:p>
      </dgm:t>
    </dgm:pt>
    <dgm:pt modelId="{51B67E53-FAF7-48E3-B171-76526E9FFB1E}" type="parTrans" cxnId="{9826F4EB-BA6B-46D1-8FAB-75CBF1702EC3}">
      <dgm:prSet/>
      <dgm:spPr/>
      <dgm:t>
        <a:bodyPr/>
        <a:lstStyle/>
        <a:p>
          <a:pPr latinLnBrk="1"/>
          <a:endParaRPr lang="ko-KR" altLang="en-US"/>
        </a:p>
      </dgm:t>
    </dgm:pt>
    <dgm:pt modelId="{5B72EC5E-8ADD-4124-8C41-10A6DF0F36AA}" type="sibTrans" cxnId="{9826F4EB-BA6B-46D1-8FAB-75CBF1702EC3}">
      <dgm:prSet/>
      <dgm:spPr/>
      <dgm:t>
        <a:bodyPr/>
        <a:lstStyle/>
        <a:p>
          <a:pPr latinLnBrk="1"/>
          <a:endParaRPr lang="ko-KR" altLang="en-US"/>
        </a:p>
      </dgm:t>
    </dgm:pt>
    <dgm:pt modelId="{32FB1331-5310-4D33-B12B-997DCF4ADFA8}">
      <dgm:prSet phldrT="[텍스트]"/>
      <dgm:spPr/>
      <dgm:t>
        <a:bodyPr/>
        <a:lstStyle/>
        <a:p>
          <a:pPr latinLnBrk="1"/>
          <a:r>
            <a:rPr lang="en-US" altLang="ko-KR" baseline="30000" dirty="0"/>
            <a:t>3rd</a:t>
          </a:r>
          <a:r>
            <a:rPr lang="en-US" altLang="ko-KR" dirty="0"/>
            <a:t> Generation</a:t>
          </a:r>
          <a:endParaRPr lang="ko-KR" altLang="en-US" dirty="0"/>
        </a:p>
      </dgm:t>
    </dgm:pt>
    <dgm:pt modelId="{2AB41732-568B-4CAC-BDE3-CAC930C4D2B6}" type="parTrans" cxnId="{2CFF17CA-E5A8-427A-A9DB-841CC87F91B9}">
      <dgm:prSet/>
      <dgm:spPr/>
      <dgm:t>
        <a:bodyPr/>
        <a:lstStyle/>
        <a:p>
          <a:pPr latinLnBrk="1"/>
          <a:endParaRPr lang="ko-KR" altLang="en-US"/>
        </a:p>
      </dgm:t>
    </dgm:pt>
    <dgm:pt modelId="{F06E2EF2-F5EE-4AB4-8ED2-6958F0D0A3EA}" type="sibTrans" cxnId="{2CFF17CA-E5A8-427A-A9DB-841CC87F91B9}">
      <dgm:prSet/>
      <dgm:spPr/>
      <dgm:t>
        <a:bodyPr/>
        <a:lstStyle/>
        <a:p>
          <a:pPr latinLnBrk="1"/>
          <a:endParaRPr lang="ko-KR" altLang="en-US"/>
        </a:p>
      </dgm:t>
    </dgm:pt>
    <dgm:pt modelId="{1496ADF8-757B-4097-86F5-3C36754A3211}" type="pres">
      <dgm:prSet presAssocID="{7618EA11-66ED-46A6-861E-BF3C389A31AC}" presName="Name0" presStyleCnt="0">
        <dgm:presLayoutVars>
          <dgm:dir/>
          <dgm:resizeHandles val="exact"/>
        </dgm:presLayoutVars>
      </dgm:prSet>
      <dgm:spPr/>
    </dgm:pt>
    <dgm:pt modelId="{BAD7E3C0-AE38-4330-B851-B01963D28F90}" type="pres">
      <dgm:prSet presAssocID="{2211CB1F-4A02-4A87-8DA4-F5B11CEB29D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86BBC2-5564-4FF1-9B36-797EC6D52247}" type="pres">
      <dgm:prSet presAssocID="{C5263E02-A511-4F19-BB3A-36ECD626C2F2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9C3F8CC-0D60-4078-B0B7-0C353D47AB24}" type="pres">
      <dgm:prSet presAssocID="{C5263E02-A511-4F19-BB3A-36ECD626C2F2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18D551F-7FA0-4BBD-9EFD-3A0B1C54FB0B}" type="pres">
      <dgm:prSet presAssocID="{77AD6313-DC68-4909-AB26-4F94741C929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AA8616-32BD-4DAA-A737-1B2FDB2685BC}" type="pres">
      <dgm:prSet presAssocID="{5B72EC5E-8ADD-4124-8C41-10A6DF0F36AA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A8E75ECC-7978-4D49-AA17-5663332A374D}" type="pres">
      <dgm:prSet presAssocID="{5B72EC5E-8ADD-4124-8C41-10A6DF0F36AA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69489AA-34C5-4C32-B63A-BCC30BEF4583}" type="pres">
      <dgm:prSet presAssocID="{32FB1331-5310-4D33-B12B-997DCF4ADFA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ACAF4CA-F438-426D-8A06-7C4DD172FDA4}" type="presOf" srcId="{C5263E02-A511-4F19-BB3A-36ECD626C2F2}" destId="{29C3F8CC-0D60-4078-B0B7-0C353D47AB24}" srcOrd="1" destOrd="0" presId="urn:microsoft.com/office/officeart/2005/8/layout/process1"/>
    <dgm:cxn modelId="{2CFF17CA-E5A8-427A-A9DB-841CC87F91B9}" srcId="{7618EA11-66ED-46A6-861E-BF3C389A31AC}" destId="{32FB1331-5310-4D33-B12B-997DCF4ADFA8}" srcOrd="2" destOrd="0" parTransId="{2AB41732-568B-4CAC-BDE3-CAC930C4D2B6}" sibTransId="{F06E2EF2-F5EE-4AB4-8ED2-6958F0D0A3EA}"/>
    <dgm:cxn modelId="{40A31D2C-A1F8-4DC5-8F42-C22CF8C3BB31}" type="presOf" srcId="{C5263E02-A511-4F19-BB3A-36ECD626C2F2}" destId="{8086BBC2-5564-4FF1-9B36-797EC6D52247}" srcOrd="0" destOrd="0" presId="urn:microsoft.com/office/officeart/2005/8/layout/process1"/>
    <dgm:cxn modelId="{E1BD077D-5B88-48BC-BD16-7B22905EA1F8}" srcId="{7618EA11-66ED-46A6-861E-BF3C389A31AC}" destId="{2211CB1F-4A02-4A87-8DA4-F5B11CEB29D0}" srcOrd="0" destOrd="0" parTransId="{6C45EB58-5C07-47C3-9B20-06CC8C70DEFB}" sibTransId="{C5263E02-A511-4F19-BB3A-36ECD626C2F2}"/>
    <dgm:cxn modelId="{000B3AA8-C9BB-44CD-9528-4228280D16CB}" type="presOf" srcId="{77AD6313-DC68-4909-AB26-4F94741C929C}" destId="{418D551F-7FA0-4BBD-9EFD-3A0B1C54FB0B}" srcOrd="0" destOrd="0" presId="urn:microsoft.com/office/officeart/2005/8/layout/process1"/>
    <dgm:cxn modelId="{514A406A-D4D8-4B87-ACFC-E7D54C8E3745}" type="presOf" srcId="{5B72EC5E-8ADD-4124-8C41-10A6DF0F36AA}" destId="{A8E75ECC-7978-4D49-AA17-5663332A374D}" srcOrd="1" destOrd="0" presId="urn:microsoft.com/office/officeart/2005/8/layout/process1"/>
    <dgm:cxn modelId="{4A458431-6943-4F33-9D90-FCB3F5FCF442}" type="presOf" srcId="{7618EA11-66ED-46A6-861E-BF3C389A31AC}" destId="{1496ADF8-757B-4097-86F5-3C36754A3211}" srcOrd="0" destOrd="0" presId="urn:microsoft.com/office/officeart/2005/8/layout/process1"/>
    <dgm:cxn modelId="{10992AE3-FAE8-4057-B4D5-2BBD1EA1B454}" type="presOf" srcId="{32FB1331-5310-4D33-B12B-997DCF4ADFA8}" destId="{569489AA-34C5-4C32-B63A-BCC30BEF4583}" srcOrd="0" destOrd="0" presId="urn:microsoft.com/office/officeart/2005/8/layout/process1"/>
    <dgm:cxn modelId="{95F50444-344A-4E8E-A6AA-7A7F2CF143B6}" type="presOf" srcId="{2211CB1F-4A02-4A87-8DA4-F5B11CEB29D0}" destId="{BAD7E3C0-AE38-4330-B851-B01963D28F90}" srcOrd="0" destOrd="0" presId="urn:microsoft.com/office/officeart/2005/8/layout/process1"/>
    <dgm:cxn modelId="{9826F4EB-BA6B-46D1-8FAB-75CBF1702EC3}" srcId="{7618EA11-66ED-46A6-861E-BF3C389A31AC}" destId="{77AD6313-DC68-4909-AB26-4F94741C929C}" srcOrd="1" destOrd="0" parTransId="{51B67E53-FAF7-48E3-B171-76526E9FFB1E}" sibTransId="{5B72EC5E-8ADD-4124-8C41-10A6DF0F36AA}"/>
    <dgm:cxn modelId="{571F705E-CE7A-4047-AE12-DF8B00F7889B}" type="presOf" srcId="{5B72EC5E-8ADD-4124-8C41-10A6DF0F36AA}" destId="{E6AA8616-32BD-4DAA-A737-1B2FDB2685BC}" srcOrd="0" destOrd="0" presId="urn:microsoft.com/office/officeart/2005/8/layout/process1"/>
    <dgm:cxn modelId="{25E1E6BF-55A4-4097-B6C4-442FC049856B}" type="presParOf" srcId="{1496ADF8-757B-4097-86F5-3C36754A3211}" destId="{BAD7E3C0-AE38-4330-B851-B01963D28F90}" srcOrd="0" destOrd="0" presId="urn:microsoft.com/office/officeart/2005/8/layout/process1"/>
    <dgm:cxn modelId="{18DD7A4C-0814-4372-A782-55ABE952B3BA}" type="presParOf" srcId="{1496ADF8-757B-4097-86F5-3C36754A3211}" destId="{8086BBC2-5564-4FF1-9B36-797EC6D52247}" srcOrd="1" destOrd="0" presId="urn:microsoft.com/office/officeart/2005/8/layout/process1"/>
    <dgm:cxn modelId="{94B56838-3B1A-4BE1-9106-27120E373BCA}" type="presParOf" srcId="{8086BBC2-5564-4FF1-9B36-797EC6D52247}" destId="{29C3F8CC-0D60-4078-B0B7-0C353D47AB24}" srcOrd="0" destOrd="0" presId="urn:microsoft.com/office/officeart/2005/8/layout/process1"/>
    <dgm:cxn modelId="{21AC459C-C6A8-40CC-82E5-B1AECE8B4863}" type="presParOf" srcId="{1496ADF8-757B-4097-86F5-3C36754A3211}" destId="{418D551F-7FA0-4BBD-9EFD-3A0B1C54FB0B}" srcOrd="2" destOrd="0" presId="urn:microsoft.com/office/officeart/2005/8/layout/process1"/>
    <dgm:cxn modelId="{7418666E-47FD-4E73-B78B-9EE36ACBA4E3}" type="presParOf" srcId="{1496ADF8-757B-4097-86F5-3C36754A3211}" destId="{E6AA8616-32BD-4DAA-A737-1B2FDB2685BC}" srcOrd="3" destOrd="0" presId="urn:microsoft.com/office/officeart/2005/8/layout/process1"/>
    <dgm:cxn modelId="{156C364A-49D5-4F80-B3C7-2E269B1FEA60}" type="presParOf" srcId="{E6AA8616-32BD-4DAA-A737-1B2FDB2685BC}" destId="{A8E75ECC-7978-4D49-AA17-5663332A374D}" srcOrd="0" destOrd="0" presId="urn:microsoft.com/office/officeart/2005/8/layout/process1"/>
    <dgm:cxn modelId="{FA811A38-477C-4827-84B4-723BE2A18872}" type="presParOf" srcId="{1496ADF8-757B-4097-86F5-3C36754A3211}" destId="{569489AA-34C5-4C32-B63A-BCC30BEF45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9C82978-39F4-4D98-B00F-62304EC407B5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FFAAB149-6309-4D94-90B6-FCDC739A3DCE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악성코드</a:t>
          </a:r>
        </a:p>
      </dgm:t>
    </dgm:pt>
    <dgm:pt modelId="{E6C1461A-90F2-4238-96B0-52ED61B0960C}" type="parTrans" cxnId="{736EABA7-D87B-4A0B-995D-61DCCBCD0CC5}">
      <dgm:prSet/>
      <dgm:spPr/>
      <dgm:t>
        <a:bodyPr/>
        <a:lstStyle/>
        <a:p>
          <a:pPr latinLnBrk="1"/>
          <a:endParaRPr lang="ko-KR" altLang="en-US"/>
        </a:p>
      </dgm:t>
    </dgm:pt>
    <dgm:pt modelId="{4A5F3472-17F0-46E9-86F2-01E8F8685F19}" type="sibTrans" cxnId="{736EABA7-D87B-4A0B-995D-61DCCBCD0CC5}">
      <dgm:prSet/>
      <dgm:spPr/>
      <dgm:t>
        <a:bodyPr/>
        <a:lstStyle/>
        <a:p>
          <a:pPr latinLnBrk="1"/>
          <a:endParaRPr lang="ko-KR" altLang="en-US"/>
        </a:p>
      </dgm:t>
    </dgm:pt>
    <dgm:pt modelId="{5CF317E9-DD6E-4184-A785-5C54B7B0B772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</a:t>
          </a:r>
          <a:r>
            <a:rPr lang="ko-KR" altLang="en-US" sz="1200" dirty="0" err="1" smtClean="0"/>
            <a:t>장비별</a:t>
          </a:r>
          <a:r>
            <a:rPr lang="ko-KR" altLang="en-US" sz="1200" dirty="0" smtClean="0"/>
            <a:t> </a:t>
          </a:r>
          <a:r>
            <a:rPr lang="ko-KR" altLang="en-US" sz="1200" dirty="0"/>
            <a:t>관제</a:t>
          </a:r>
        </a:p>
      </dgm:t>
    </dgm:pt>
    <dgm:pt modelId="{7C7FA258-F8DB-4EEB-92D2-C697A27BE700}" type="parTrans" cxnId="{81F47149-6EE5-404F-A29B-7E46FD5B393E}">
      <dgm:prSet/>
      <dgm:spPr/>
      <dgm:t>
        <a:bodyPr/>
        <a:lstStyle/>
        <a:p>
          <a:pPr latinLnBrk="1"/>
          <a:endParaRPr lang="ko-KR" altLang="en-US"/>
        </a:p>
      </dgm:t>
    </dgm:pt>
    <dgm:pt modelId="{9BB3D927-1137-49B6-8515-ADE113CAB384}" type="sibTrans" cxnId="{81F47149-6EE5-404F-A29B-7E46FD5B393E}">
      <dgm:prSet/>
      <dgm:spPr/>
      <dgm:t>
        <a:bodyPr/>
        <a:lstStyle/>
        <a:p>
          <a:pPr latinLnBrk="1"/>
          <a:endParaRPr lang="ko-KR" altLang="en-US"/>
        </a:p>
      </dgm:t>
    </dgm:pt>
    <dgm:pt modelId="{E7574AA2-EBC4-4742-9857-49383AC08CBF}">
      <dgm:prSet phldrT="[텍스트]" custT="1"/>
      <dgm:spPr/>
      <dgm:t>
        <a:bodyPr/>
        <a:lstStyle/>
        <a:p>
          <a:pPr latinLnBrk="1"/>
          <a:r>
            <a:rPr lang="en-US" altLang="ko-KR" sz="1200" dirty="0" smtClean="0"/>
            <a:t> ESM</a:t>
          </a:r>
          <a:r>
            <a:rPr lang="ko-KR" altLang="en-US" sz="1200" dirty="0"/>
            <a:t>기반 관제</a:t>
          </a:r>
        </a:p>
      </dgm:t>
    </dgm:pt>
    <dgm:pt modelId="{CE6DDEF6-5E17-4572-B667-9416C20F401A}" type="parTrans" cxnId="{EF31738D-F4EA-48BC-99D8-A1D9CA0BF4A0}">
      <dgm:prSet/>
      <dgm:spPr/>
      <dgm:t>
        <a:bodyPr/>
        <a:lstStyle/>
        <a:p>
          <a:pPr latinLnBrk="1"/>
          <a:endParaRPr lang="ko-KR" altLang="en-US"/>
        </a:p>
      </dgm:t>
    </dgm:pt>
    <dgm:pt modelId="{B4B970F4-BF18-46A4-801D-5D637ACD6A63}" type="sibTrans" cxnId="{EF31738D-F4EA-48BC-99D8-A1D9CA0BF4A0}">
      <dgm:prSet/>
      <dgm:spPr/>
      <dgm:t>
        <a:bodyPr/>
        <a:lstStyle/>
        <a:p>
          <a:pPr latinLnBrk="1"/>
          <a:endParaRPr lang="ko-KR" altLang="en-US"/>
        </a:p>
      </dgm:t>
    </dgm:pt>
    <dgm:pt modelId="{7A082767-A805-4EE3-B681-793BBB772EB0}">
      <dgm:prSet phldrT="[텍스트]" custT="1"/>
      <dgm:spPr/>
      <dgm:t>
        <a:bodyPr/>
        <a:lstStyle/>
        <a:p>
          <a:pPr latinLnBrk="1"/>
          <a:r>
            <a:rPr lang="en-US" altLang="ko-KR" sz="1600" dirty="0"/>
            <a:t>Application</a:t>
          </a:r>
          <a:r>
            <a:rPr lang="ko-KR" altLang="en-US" sz="1600" dirty="0"/>
            <a:t>공격</a:t>
          </a:r>
          <a:r>
            <a:rPr lang="en-US" altLang="ko-KR" sz="1600" dirty="0"/>
            <a:t/>
          </a:r>
          <a:br>
            <a:rPr lang="en-US" altLang="ko-KR" sz="1600" dirty="0"/>
          </a:br>
          <a:r>
            <a:rPr lang="en-US" altLang="ko-KR" sz="1600" dirty="0"/>
            <a:t>DDoS</a:t>
          </a:r>
          <a:endParaRPr lang="ko-KR" altLang="en-US" sz="1600" dirty="0"/>
        </a:p>
      </dgm:t>
    </dgm:pt>
    <dgm:pt modelId="{9BFEC4CA-B383-4CD9-A863-05B8A6F7A6D7}" type="parTrans" cxnId="{A877678A-7CD6-4311-BF4E-68CECA94B5EB}">
      <dgm:prSet/>
      <dgm:spPr/>
      <dgm:t>
        <a:bodyPr/>
        <a:lstStyle/>
        <a:p>
          <a:pPr latinLnBrk="1"/>
          <a:endParaRPr lang="ko-KR" altLang="en-US"/>
        </a:p>
      </dgm:t>
    </dgm:pt>
    <dgm:pt modelId="{F82D73EB-C003-49C3-BF4B-2AE476264B5F}" type="sibTrans" cxnId="{A877678A-7CD6-4311-BF4E-68CECA94B5EB}">
      <dgm:prSet/>
      <dgm:spPr/>
      <dgm:t>
        <a:bodyPr/>
        <a:lstStyle/>
        <a:p>
          <a:pPr latinLnBrk="1"/>
          <a:endParaRPr lang="ko-KR" altLang="en-US"/>
        </a:p>
      </dgm:t>
    </dgm:pt>
    <dgm:pt modelId="{581EAF5D-7103-4111-9876-7FC8B61ADD10}">
      <dgm:prSet phldrT="[텍스트]" custT="1"/>
      <dgm:spPr/>
      <dgm:t>
        <a:bodyPr/>
        <a:lstStyle/>
        <a:p>
          <a:pPr latinLnBrk="1"/>
          <a:r>
            <a:rPr lang="en-US" altLang="ko-KR" sz="1200" dirty="0" smtClean="0"/>
            <a:t> SIEM </a:t>
          </a:r>
          <a:r>
            <a:rPr lang="ko-KR" altLang="en-US" sz="1200" dirty="0"/>
            <a:t>도입</a:t>
          </a:r>
          <a:r>
            <a:rPr lang="en-US" altLang="ko-KR" sz="1200" dirty="0"/>
            <a:t>(Big Data)</a:t>
          </a:r>
          <a:endParaRPr lang="ko-KR" altLang="en-US" sz="1200" dirty="0"/>
        </a:p>
      </dgm:t>
    </dgm:pt>
    <dgm:pt modelId="{DB74C73B-4C5D-48A6-B05A-FAEE8E019C50}" type="parTrans" cxnId="{A93E99A5-EB9B-469B-959B-39CCBA83FEEF}">
      <dgm:prSet/>
      <dgm:spPr/>
      <dgm:t>
        <a:bodyPr/>
        <a:lstStyle/>
        <a:p>
          <a:pPr latinLnBrk="1"/>
          <a:endParaRPr lang="ko-KR" altLang="en-US"/>
        </a:p>
      </dgm:t>
    </dgm:pt>
    <dgm:pt modelId="{656B8336-4946-44AA-8729-23C84D2D091F}" type="sibTrans" cxnId="{A93E99A5-EB9B-469B-959B-39CCBA83FEEF}">
      <dgm:prSet/>
      <dgm:spPr/>
      <dgm:t>
        <a:bodyPr/>
        <a:lstStyle/>
        <a:p>
          <a:pPr latinLnBrk="1"/>
          <a:endParaRPr lang="ko-KR" altLang="en-US"/>
        </a:p>
      </dgm:t>
    </dgm:pt>
    <dgm:pt modelId="{7BEEA954-31D2-474C-82A7-08DE8694744E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이벤트 </a:t>
          </a:r>
          <a:r>
            <a:rPr lang="ko-KR" altLang="en-US" sz="1200" dirty="0"/>
            <a:t>상관 분석</a:t>
          </a:r>
        </a:p>
      </dgm:t>
    </dgm:pt>
    <dgm:pt modelId="{E12D939B-DF38-4A77-9A6C-AB8C4D75FAED}" type="parTrans" cxnId="{D0EA4E69-182A-44B1-AB18-281ED3A04964}">
      <dgm:prSet/>
      <dgm:spPr/>
      <dgm:t>
        <a:bodyPr/>
        <a:lstStyle/>
        <a:p>
          <a:pPr latinLnBrk="1"/>
          <a:endParaRPr lang="ko-KR" altLang="en-US"/>
        </a:p>
      </dgm:t>
    </dgm:pt>
    <dgm:pt modelId="{4A2F7D79-FAFC-4E56-A883-4725D69DDA25}" type="sibTrans" cxnId="{D0EA4E69-182A-44B1-AB18-281ED3A04964}">
      <dgm:prSet/>
      <dgm:spPr/>
      <dgm:t>
        <a:bodyPr/>
        <a:lstStyle/>
        <a:p>
          <a:pPr latinLnBrk="1"/>
          <a:endParaRPr lang="ko-KR" altLang="en-US"/>
        </a:p>
      </dgm:t>
    </dgm:pt>
    <dgm:pt modelId="{61609852-E97D-4268-936E-9A1A9CCA241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신</a:t>
          </a:r>
          <a:r>
            <a:rPr lang="en-US" altLang="ko-KR" sz="1600" dirty="0"/>
            <a:t>/</a:t>
          </a:r>
          <a:r>
            <a:rPr lang="ko-KR" altLang="en-US" sz="1600" dirty="0"/>
            <a:t>변종 코드</a:t>
          </a:r>
          <a:endParaRPr lang="en-US" altLang="ko-KR" sz="1600" dirty="0"/>
        </a:p>
        <a:p>
          <a:pPr latinLnBrk="1"/>
          <a:r>
            <a:rPr lang="ko-KR" altLang="en-US" sz="1600" dirty="0"/>
            <a:t>알려지지 않는 위협</a:t>
          </a:r>
        </a:p>
      </dgm:t>
    </dgm:pt>
    <dgm:pt modelId="{A009B2C4-BB66-4998-A1D9-8C60AC2D3656}" type="parTrans" cxnId="{A8FB0D58-4A50-44AA-8FC6-32BEC9485837}">
      <dgm:prSet/>
      <dgm:spPr/>
      <dgm:t>
        <a:bodyPr/>
        <a:lstStyle/>
        <a:p>
          <a:pPr latinLnBrk="1"/>
          <a:endParaRPr lang="ko-KR" altLang="en-US"/>
        </a:p>
      </dgm:t>
    </dgm:pt>
    <dgm:pt modelId="{A44B7FFB-D4A7-40C2-B8FA-CEEC2F393CF3}" type="sibTrans" cxnId="{A8FB0D58-4A50-44AA-8FC6-32BEC9485837}">
      <dgm:prSet/>
      <dgm:spPr/>
      <dgm:t>
        <a:bodyPr/>
        <a:lstStyle/>
        <a:p>
          <a:pPr latinLnBrk="1"/>
          <a:endParaRPr lang="ko-KR" altLang="en-US"/>
        </a:p>
      </dgm:t>
    </dgm:pt>
    <dgm:pt modelId="{608888C2-4E75-431D-A8CF-3A19154F4C19}">
      <dgm:prSet phldrT="[텍스트]" custT="1"/>
      <dgm:spPr/>
      <dgm:t>
        <a:bodyPr/>
        <a:lstStyle/>
        <a:p>
          <a:pPr latinLnBrk="1"/>
          <a:r>
            <a:rPr lang="en-US" altLang="ko-KR" sz="1200" dirty="0"/>
            <a:t>SIEM</a:t>
          </a:r>
          <a:endParaRPr lang="ko-KR" altLang="en-US" sz="1200" dirty="0"/>
        </a:p>
      </dgm:t>
    </dgm:pt>
    <dgm:pt modelId="{78A42AA0-27D0-4E84-A06A-2E8A99B9733C}" type="parTrans" cxnId="{C60205DC-7431-41D6-8242-B5F84E771791}">
      <dgm:prSet/>
      <dgm:spPr/>
      <dgm:t>
        <a:bodyPr/>
        <a:lstStyle/>
        <a:p>
          <a:pPr latinLnBrk="1"/>
          <a:endParaRPr lang="ko-KR" altLang="en-US"/>
        </a:p>
      </dgm:t>
    </dgm:pt>
    <dgm:pt modelId="{C24425C2-9714-4833-89F1-2CE21B390978}" type="sibTrans" cxnId="{C60205DC-7431-41D6-8242-B5F84E771791}">
      <dgm:prSet/>
      <dgm:spPr/>
      <dgm:t>
        <a:bodyPr/>
        <a:lstStyle/>
        <a:p>
          <a:pPr latinLnBrk="1"/>
          <a:endParaRPr lang="ko-KR" altLang="en-US"/>
        </a:p>
      </dgm:t>
    </dgm:pt>
    <dgm:pt modelId="{9D948E76-DD27-4670-9948-C7F462BAE991}">
      <dgm:prSet phldrT="[텍스트]" custT="1"/>
      <dgm:spPr/>
      <dgm:t>
        <a:bodyPr/>
        <a:lstStyle/>
        <a:p>
          <a:pPr latinLnBrk="1"/>
          <a:r>
            <a:rPr lang="en-US" altLang="ko-KR" sz="1200" dirty="0" smtClean="0"/>
            <a:t> AI-Machine </a:t>
          </a:r>
          <a:r>
            <a:rPr lang="en-US" altLang="ko-KR" sz="1200" dirty="0"/>
            <a:t>Learning</a:t>
          </a:r>
          <a:endParaRPr lang="ko-KR" altLang="en-US" sz="1200" dirty="0"/>
        </a:p>
      </dgm:t>
    </dgm:pt>
    <dgm:pt modelId="{3DAD8FEB-A784-4BD1-A568-735D9D97B865}" type="parTrans" cxnId="{0212993B-397F-48B2-B936-1922E446F78B}">
      <dgm:prSet/>
      <dgm:spPr/>
      <dgm:t>
        <a:bodyPr/>
        <a:lstStyle/>
        <a:p>
          <a:pPr latinLnBrk="1"/>
          <a:endParaRPr lang="ko-KR" altLang="en-US"/>
        </a:p>
      </dgm:t>
    </dgm:pt>
    <dgm:pt modelId="{A9F2F7CF-9D9F-49D4-B017-3A6040793A69}" type="sibTrans" cxnId="{0212993B-397F-48B2-B936-1922E446F78B}">
      <dgm:prSet/>
      <dgm:spPr/>
      <dgm:t>
        <a:bodyPr/>
        <a:lstStyle/>
        <a:p>
          <a:pPr latinLnBrk="1"/>
          <a:endParaRPr lang="ko-KR" altLang="en-US"/>
        </a:p>
      </dgm:t>
    </dgm:pt>
    <dgm:pt modelId="{5F83F7CD-46BC-4684-95C1-35D0BE27EEAA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</a:t>
          </a:r>
          <a:r>
            <a:rPr lang="ko-KR" altLang="en-US" sz="1200" dirty="0" err="1" smtClean="0"/>
            <a:t>시계열</a:t>
          </a:r>
          <a:r>
            <a:rPr lang="ko-KR" altLang="en-US" sz="1200" dirty="0" smtClean="0"/>
            <a:t> </a:t>
          </a:r>
          <a:r>
            <a:rPr lang="ko-KR" altLang="en-US" sz="1200" dirty="0"/>
            <a:t>분석</a:t>
          </a:r>
        </a:p>
      </dgm:t>
    </dgm:pt>
    <dgm:pt modelId="{1B028AC9-D3AE-4259-9248-EE39BCBEBD3A}" type="parTrans" cxnId="{1E233F74-8BEA-4088-A1D9-8A1938035273}">
      <dgm:prSet/>
      <dgm:spPr/>
      <dgm:t>
        <a:bodyPr/>
        <a:lstStyle/>
        <a:p>
          <a:pPr latinLnBrk="1"/>
          <a:endParaRPr lang="ko-KR" altLang="en-US"/>
        </a:p>
      </dgm:t>
    </dgm:pt>
    <dgm:pt modelId="{E9BFC133-6328-4710-81EA-B59494E3F61F}" type="sibTrans" cxnId="{1E233F74-8BEA-4088-A1D9-8A1938035273}">
      <dgm:prSet/>
      <dgm:spPr/>
      <dgm:t>
        <a:bodyPr/>
        <a:lstStyle/>
        <a:p>
          <a:pPr latinLnBrk="1"/>
          <a:endParaRPr lang="ko-KR" altLang="en-US"/>
        </a:p>
      </dgm:t>
    </dgm:pt>
    <dgm:pt modelId="{EFF29539-DBE7-40FC-90F1-F1D8887B5D64}">
      <dgm:prSet phldrT="[텍스트]" custT="1"/>
      <dgm:spPr/>
      <dgm:t>
        <a:bodyPr/>
        <a:lstStyle/>
        <a:p>
          <a:pPr latinLnBrk="1"/>
          <a:r>
            <a:rPr lang="en-US" altLang="ko-KR" sz="1200" dirty="0" smtClean="0"/>
            <a:t> APT</a:t>
          </a:r>
          <a:r>
            <a:rPr lang="ko-KR" altLang="en-US" sz="1200" dirty="0"/>
            <a:t>대응</a:t>
          </a:r>
        </a:p>
      </dgm:t>
    </dgm:pt>
    <dgm:pt modelId="{E8033433-A9D9-4642-BD63-F9480C52D3B1}" type="parTrans" cxnId="{3ECBCB38-0DF8-4114-9620-1927544A3558}">
      <dgm:prSet/>
      <dgm:spPr/>
      <dgm:t>
        <a:bodyPr/>
        <a:lstStyle/>
        <a:p>
          <a:pPr latinLnBrk="1"/>
          <a:endParaRPr lang="ko-KR" altLang="en-US"/>
        </a:p>
      </dgm:t>
    </dgm:pt>
    <dgm:pt modelId="{FC98B34B-AE95-4712-8DFE-99278A61EF66}" type="sibTrans" cxnId="{3ECBCB38-0DF8-4114-9620-1927544A3558}">
      <dgm:prSet/>
      <dgm:spPr/>
      <dgm:t>
        <a:bodyPr/>
        <a:lstStyle/>
        <a:p>
          <a:pPr latinLnBrk="1"/>
          <a:endParaRPr lang="ko-KR" altLang="en-US"/>
        </a:p>
      </dgm:t>
    </dgm:pt>
    <dgm:pt modelId="{B8F15D3C-259C-4BDC-8CEF-CFAEEFE6DB78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파일 </a:t>
          </a:r>
          <a:r>
            <a:rPr lang="ko-KR" altLang="en-US" sz="1200" dirty="0"/>
            <a:t>이상 분석</a:t>
          </a:r>
        </a:p>
      </dgm:t>
    </dgm:pt>
    <dgm:pt modelId="{2B2F3D26-F100-4B44-92E5-FCB115BE2E2E}" type="parTrans" cxnId="{DAE3ED86-B105-429E-8BCB-0796FA48EBD1}">
      <dgm:prSet/>
      <dgm:spPr/>
      <dgm:t>
        <a:bodyPr/>
        <a:lstStyle/>
        <a:p>
          <a:pPr latinLnBrk="1"/>
          <a:endParaRPr lang="ko-KR" altLang="en-US"/>
        </a:p>
      </dgm:t>
    </dgm:pt>
    <dgm:pt modelId="{76C46675-D93F-48A1-B7ED-B88078028EF7}" type="sibTrans" cxnId="{DAE3ED86-B105-429E-8BCB-0796FA48EBD1}">
      <dgm:prSet/>
      <dgm:spPr/>
      <dgm:t>
        <a:bodyPr/>
        <a:lstStyle/>
        <a:p>
          <a:pPr latinLnBrk="1"/>
          <a:endParaRPr lang="ko-KR" altLang="en-US"/>
        </a:p>
      </dgm:t>
    </dgm:pt>
    <dgm:pt modelId="{14D6CFFB-36B6-47D4-96C9-70FCE3476D84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탐지</a:t>
          </a:r>
          <a:r>
            <a:rPr lang="en-US" altLang="ko-KR" sz="1200" dirty="0" smtClean="0"/>
            <a:t> </a:t>
          </a:r>
          <a:r>
            <a:rPr lang="ko-KR" altLang="en-US" sz="1200" dirty="0"/>
            <a:t>극대화</a:t>
          </a:r>
          <a:r>
            <a:rPr lang="en-US" altLang="ko-KR" sz="1200" dirty="0"/>
            <a:t>, </a:t>
          </a:r>
          <a:r>
            <a:rPr lang="ko-KR" altLang="en-US" sz="1200" dirty="0" err="1"/>
            <a:t>신속정확한</a:t>
          </a:r>
          <a:r>
            <a:rPr lang="ko-KR" altLang="en-US" sz="1200" dirty="0"/>
            <a:t> 탐지</a:t>
          </a:r>
        </a:p>
      </dgm:t>
    </dgm:pt>
    <dgm:pt modelId="{582D1FB3-EBDE-4278-AF2F-2816DAB9ED86}" type="parTrans" cxnId="{C16111ED-792C-400B-BC1B-8C0BEFBB1CDA}">
      <dgm:prSet/>
      <dgm:spPr/>
      <dgm:t>
        <a:bodyPr/>
        <a:lstStyle/>
        <a:p>
          <a:pPr latinLnBrk="1"/>
          <a:endParaRPr lang="ko-KR" altLang="en-US"/>
        </a:p>
      </dgm:t>
    </dgm:pt>
    <dgm:pt modelId="{D9A53E87-C91A-4A3D-882B-976A5AE0A277}" type="sibTrans" cxnId="{C16111ED-792C-400B-BC1B-8C0BEFBB1CDA}">
      <dgm:prSet/>
      <dgm:spPr/>
      <dgm:t>
        <a:bodyPr/>
        <a:lstStyle/>
        <a:p>
          <a:pPr latinLnBrk="1"/>
          <a:endParaRPr lang="ko-KR" altLang="en-US"/>
        </a:p>
      </dgm:t>
    </dgm:pt>
    <dgm:pt modelId="{48ECC322-7EAF-4267-AC11-41D8E3A84437}">
      <dgm:prSet phldrT="[텍스트]" custT="1"/>
      <dgm:spPr/>
      <dgm:t>
        <a:bodyPr/>
        <a:lstStyle/>
        <a:p>
          <a:pPr latinLnBrk="1"/>
          <a:r>
            <a:rPr lang="en-US" altLang="ko-KR" sz="1200" dirty="0" smtClean="0"/>
            <a:t> SOAR</a:t>
          </a:r>
          <a:endParaRPr lang="ko-KR" altLang="en-US" sz="1200" dirty="0"/>
        </a:p>
      </dgm:t>
    </dgm:pt>
    <dgm:pt modelId="{FF5503A1-1759-42DB-BC62-45D89C21CDCF}" type="parTrans" cxnId="{8A928966-F591-4BD2-AC58-92829EDA58A7}">
      <dgm:prSet/>
      <dgm:spPr/>
      <dgm:t>
        <a:bodyPr/>
        <a:lstStyle/>
        <a:p>
          <a:pPr latinLnBrk="1"/>
          <a:endParaRPr lang="ko-KR" altLang="en-US"/>
        </a:p>
      </dgm:t>
    </dgm:pt>
    <dgm:pt modelId="{D0551017-887E-4E4E-A893-DF57B06715F8}" type="sibTrans" cxnId="{8A928966-F591-4BD2-AC58-92829EDA58A7}">
      <dgm:prSet/>
      <dgm:spPr/>
      <dgm:t>
        <a:bodyPr/>
        <a:lstStyle/>
        <a:p>
          <a:pPr latinLnBrk="1"/>
          <a:endParaRPr lang="ko-KR" altLang="en-US"/>
        </a:p>
      </dgm:t>
    </dgm:pt>
    <dgm:pt modelId="{D3E37C6C-2DF2-44D4-86E9-218E46FFA1A9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</a:t>
          </a:r>
          <a:r>
            <a:rPr lang="ko-KR" altLang="en-US" sz="1200" dirty="0" err="1" smtClean="0"/>
            <a:t>행위분석</a:t>
          </a:r>
          <a:r>
            <a:rPr lang="en-US" altLang="ko-KR" sz="1200" dirty="0"/>
            <a:t>, </a:t>
          </a:r>
          <a:r>
            <a:rPr lang="ko-KR" altLang="en-US" sz="1200" dirty="0"/>
            <a:t>내부위협 분석</a:t>
          </a:r>
          <a:r>
            <a:rPr lang="en-US" altLang="ko-KR" sz="1200" dirty="0"/>
            <a:t>, </a:t>
          </a:r>
          <a:r>
            <a:rPr lang="ko-KR" altLang="en-US" sz="1200" dirty="0"/>
            <a:t>이상징후 분석</a:t>
          </a:r>
        </a:p>
      </dgm:t>
    </dgm:pt>
    <dgm:pt modelId="{C60E8D35-ACC8-4C92-8117-5AA75546913F}" type="parTrans" cxnId="{DB2ABEBA-6F6C-4F4C-9C8C-778C2C2A1142}">
      <dgm:prSet/>
      <dgm:spPr/>
      <dgm:t>
        <a:bodyPr/>
        <a:lstStyle/>
        <a:p>
          <a:pPr latinLnBrk="1"/>
          <a:endParaRPr lang="ko-KR" altLang="en-US"/>
        </a:p>
      </dgm:t>
    </dgm:pt>
    <dgm:pt modelId="{68C18557-297A-4FD2-B4AF-AC0B5F2432DA}" type="sibTrans" cxnId="{DB2ABEBA-6F6C-4F4C-9C8C-778C2C2A1142}">
      <dgm:prSet/>
      <dgm:spPr/>
      <dgm:t>
        <a:bodyPr/>
        <a:lstStyle/>
        <a:p>
          <a:pPr latinLnBrk="1"/>
          <a:endParaRPr lang="ko-KR" altLang="en-US"/>
        </a:p>
      </dgm:t>
    </dgm:pt>
    <dgm:pt modelId="{55FE2F9A-935C-49D3-8067-E1393E4415B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</a:t>
          </a:r>
          <a:r>
            <a:rPr lang="ko-KR" altLang="en-US" sz="1200" dirty="0" err="1" smtClean="0"/>
            <a:t>시계열</a:t>
          </a:r>
          <a:r>
            <a:rPr lang="en-US" altLang="ko-KR" sz="1200" dirty="0"/>
            <a:t>, </a:t>
          </a:r>
          <a:r>
            <a:rPr lang="ko-KR" altLang="en-US" sz="1200" dirty="0"/>
            <a:t>군집분석</a:t>
          </a:r>
          <a:r>
            <a:rPr lang="en-US" altLang="ko-KR" sz="1200" dirty="0"/>
            <a:t>,</a:t>
          </a:r>
          <a:endParaRPr lang="ko-KR" altLang="en-US" sz="1200" dirty="0"/>
        </a:p>
      </dgm:t>
    </dgm:pt>
    <dgm:pt modelId="{9B839B55-C569-485D-84E6-83B94E2D7391}" type="parTrans" cxnId="{BD10BA14-E324-44CA-B298-0EEEEE296287}">
      <dgm:prSet/>
      <dgm:spPr/>
      <dgm:t>
        <a:bodyPr/>
        <a:lstStyle/>
        <a:p>
          <a:pPr latinLnBrk="1"/>
          <a:endParaRPr lang="ko-KR" altLang="en-US"/>
        </a:p>
      </dgm:t>
    </dgm:pt>
    <dgm:pt modelId="{964EEB7B-5A95-41E8-B076-2158D47A4E34}" type="sibTrans" cxnId="{BD10BA14-E324-44CA-B298-0EEEEE296287}">
      <dgm:prSet/>
      <dgm:spPr/>
      <dgm:t>
        <a:bodyPr/>
        <a:lstStyle/>
        <a:p>
          <a:pPr latinLnBrk="1"/>
          <a:endParaRPr lang="ko-KR" altLang="en-US"/>
        </a:p>
      </dgm:t>
    </dgm:pt>
    <dgm:pt modelId="{B3F683B4-E25E-4237-987B-5FCF96712BA1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공간 </a:t>
          </a:r>
          <a:r>
            <a:rPr lang="ko-KR" altLang="en-US" sz="1200" dirty="0"/>
            <a:t>분할 분석</a:t>
          </a:r>
        </a:p>
      </dgm:t>
    </dgm:pt>
    <dgm:pt modelId="{37E2DBC4-EFFC-44D1-A3D2-AE48FE3DD559}" type="parTrans" cxnId="{6FEBFB00-0C5B-4316-B676-D5F68EBA6F40}">
      <dgm:prSet/>
      <dgm:spPr/>
      <dgm:t>
        <a:bodyPr/>
        <a:lstStyle/>
        <a:p>
          <a:pPr latinLnBrk="1"/>
          <a:endParaRPr lang="ko-KR" altLang="en-US"/>
        </a:p>
      </dgm:t>
    </dgm:pt>
    <dgm:pt modelId="{E67B0384-272F-4B93-AFCC-6A22FEDBE741}" type="sibTrans" cxnId="{6FEBFB00-0C5B-4316-B676-D5F68EBA6F40}">
      <dgm:prSet/>
      <dgm:spPr/>
      <dgm:t>
        <a:bodyPr/>
        <a:lstStyle/>
        <a:p>
          <a:pPr latinLnBrk="1"/>
          <a:endParaRPr lang="ko-KR" altLang="en-US"/>
        </a:p>
      </dgm:t>
    </dgm:pt>
    <dgm:pt modelId="{9A7C63EC-C4E5-45DD-BCD9-2CE16D82B7D3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보안 </a:t>
          </a:r>
          <a:r>
            <a:rPr lang="ko-KR" altLang="en-US" sz="1200" dirty="0"/>
            <a:t>관리 정책 및 프로세스 자동화</a:t>
          </a:r>
        </a:p>
      </dgm:t>
    </dgm:pt>
    <dgm:pt modelId="{E7D3A12B-7C8A-4C74-BB4F-A5ED91B5266A}" type="parTrans" cxnId="{28E54CFA-977B-4E21-844F-2ACC707E6864}">
      <dgm:prSet/>
      <dgm:spPr/>
      <dgm:t>
        <a:bodyPr/>
        <a:lstStyle/>
        <a:p>
          <a:pPr latinLnBrk="1"/>
          <a:endParaRPr lang="ko-KR" altLang="en-US"/>
        </a:p>
      </dgm:t>
    </dgm:pt>
    <dgm:pt modelId="{DEB3F760-C28D-458B-80FB-AA618D9759E1}" type="sibTrans" cxnId="{28E54CFA-977B-4E21-844F-2ACC707E6864}">
      <dgm:prSet/>
      <dgm:spPr/>
      <dgm:t>
        <a:bodyPr/>
        <a:lstStyle/>
        <a:p>
          <a:pPr latinLnBrk="1"/>
          <a:endParaRPr lang="ko-KR" altLang="en-US"/>
        </a:p>
      </dgm:t>
    </dgm:pt>
    <dgm:pt modelId="{56F7890C-4F01-4A96-A344-1E47970E8637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 연관된 </a:t>
          </a:r>
          <a:r>
            <a:rPr lang="ko-KR" altLang="en-US" sz="1200" dirty="0"/>
            <a:t>보안 장비 간 자동화</a:t>
          </a:r>
        </a:p>
      </dgm:t>
    </dgm:pt>
    <dgm:pt modelId="{703DA8C6-CC33-4232-AA4C-6DBDA9555FA9}" type="parTrans" cxnId="{35F7E513-2603-4E3D-9686-0EA40A4FC9DA}">
      <dgm:prSet/>
      <dgm:spPr/>
      <dgm:t>
        <a:bodyPr/>
        <a:lstStyle/>
        <a:p>
          <a:pPr latinLnBrk="1"/>
          <a:endParaRPr lang="ko-KR" altLang="en-US"/>
        </a:p>
      </dgm:t>
    </dgm:pt>
    <dgm:pt modelId="{5C787371-75A7-4485-B6F4-E81D54A4148E}" type="sibTrans" cxnId="{35F7E513-2603-4E3D-9686-0EA40A4FC9DA}">
      <dgm:prSet/>
      <dgm:spPr/>
      <dgm:t>
        <a:bodyPr/>
        <a:lstStyle/>
        <a:p>
          <a:pPr latinLnBrk="1"/>
          <a:endParaRPr lang="ko-KR" altLang="en-US"/>
        </a:p>
      </dgm:t>
    </dgm:pt>
    <dgm:pt modelId="{9D1E6BBE-A50B-4FA7-8A1F-F8CC30DC823D}" type="pres">
      <dgm:prSet presAssocID="{49C82978-39F4-4D98-B00F-62304EC407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4A66A6-A2A1-4BDF-9436-A2E5561D76AC}" type="pres">
      <dgm:prSet presAssocID="{FFAAB149-6309-4D94-90B6-FCDC739A3DCE}" presName="composite" presStyleCnt="0"/>
      <dgm:spPr/>
    </dgm:pt>
    <dgm:pt modelId="{0EE22A62-1B2F-4F7B-BBD2-4EBD6FB8751E}" type="pres">
      <dgm:prSet presAssocID="{FFAAB149-6309-4D94-90B6-FCDC739A3DC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FA14AD-E262-4F54-9E02-0F606A5DE8F9}" type="pres">
      <dgm:prSet presAssocID="{FFAAB149-6309-4D94-90B6-FCDC739A3DCE}" presName="desTx" presStyleLbl="alignAccFollowNode1" presStyleIdx="0" presStyleCnt="3" custLinFactNeighborX="-142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0572B3-EF0C-419A-B45D-0184C5317A4E}" type="pres">
      <dgm:prSet presAssocID="{4A5F3472-17F0-46E9-86F2-01E8F8685F19}" presName="space" presStyleCnt="0"/>
      <dgm:spPr/>
    </dgm:pt>
    <dgm:pt modelId="{5AE265B3-4E3B-4B87-AEAA-2AD07A4C126E}" type="pres">
      <dgm:prSet presAssocID="{7A082767-A805-4EE3-B681-793BBB772EB0}" presName="composite" presStyleCnt="0"/>
      <dgm:spPr/>
    </dgm:pt>
    <dgm:pt modelId="{CA98F417-F24E-4D82-A81E-363374F556A1}" type="pres">
      <dgm:prSet presAssocID="{7A082767-A805-4EE3-B681-793BBB772EB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3E14FD-057E-4C8B-B0B9-A1E476035490}" type="pres">
      <dgm:prSet presAssocID="{7A082767-A805-4EE3-B681-793BBB772EB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9A0295-533F-453F-90E0-F8152629E93B}" type="pres">
      <dgm:prSet presAssocID="{F82D73EB-C003-49C3-BF4B-2AE476264B5F}" presName="space" presStyleCnt="0"/>
      <dgm:spPr/>
    </dgm:pt>
    <dgm:pt modelId="{49E465CC-CE11-487A-AC65-3A9E4E2D7E14}" type="pres">
      <dgm:prSet presAssocID="{61609852-E97D-4268-936E-9A1A9CCA2413}" presName="composite" presStyleCnt="0"/>
      <dgm:spPr/>
    </dgm:pt>
    <dgm:pt modelId="{EAA181A6-11BF-42D5-BF76-AD0E515FD3D4}" type="pres">
      <dgm:prSet presAssocID="{61609852-E97D-4268-936E-9A1A9CCA241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772081-8B9A-4EE0-8FFA-562FB1EEC172}" type="pres">
      <dgm:prSet presAssocID="{61609852-E97D-4268-936E-9A1A9CCA241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10BA14-E324-44CA-B298-0EEEEE296287}" srcId="{9D948E76-DD27-4670-9948-C7F462BAE991}" destId="{55FE2F9A-935C-49D3-8067-E1393E4415BF}" srcOrd="1" destOrd="0" parTransId="{9B839B55-C569-485D-84E6-83B94E2D7391}" sibTransId="{964EEB7B-5A95-41E8-B076-2158D47A4E34}"/>
    <dgm:cxn modelId="{6A47DE8B-2661-4731-9F21-C5450FDBD1A0}" type="presOf" srcId="{7A082767-A805-4EE3-B681-793BBB772EB0}" destId="{CA98F417-F24E-4D82-A81E-363374F556A1}" srcOrd="0" destOrd="0" presId="urn:microsoft.com/office/officeart/2005/8/layout/hList1"/>
    <dgm:cxn modelId="{C1689726-9597-43CC-971A-08AE87773E06}" type="presOf" srcId="{EFF29539-DBE7-40FC-90F1-F1D8887B5D64}" destId="{823E14FD-057E-4C8B-B0B9-A1E476035490}" srcOrd="0" destOrd="3" presId="urn:microsoft.com/office/officeart/2005/8/layout/hList1"/>
    <dgm:cxn modelId="{7F849B84-387E-42BE-BE4B-798AE9171F7D}" type="presOf" srcId="{49C82978-39F4-4D98-B00F-62304EC407B5}" destId="{9D1E6BBE-A50B-4FA7-8A1F-F8CC30DC823D}" srcOrd="0" destOrd="0" presId="urn:microsoft.com/office/officeart/2005/8/layout/hList1"/>
    <dgm:cxn modelId="{D93BED80-4F6B-4176-BB00-2BE58ED20145}" type="presOf" srcId="{14D6CFFB-36B6-47D4-96C9-70FCE3476D84}" destId="{DC772081-8B9A-4EE0-8FFA-562FB1EEC172}" srcOrd="0" destOrd="1" presId="urn:microsoft.com/office/officeart/2005/8/layout/hList1"/>
    <dgm:cxn modelId="{DAE3ED86-B105-429E-8BCB-0796FA48EBD1}" srcId="{581EAF5D-7103-4111-9876-7FC8B61ADD10}" destId="{B8F15D3C-259C-4BDC-8CEF-CFAEEFE6DB78}" srcOrd="3" destOrd="0" parTransId="{2B2F3D26-F100-4B44-92E5-FCB115BE2E2E}" sibTransId="{76C46675-D93F-48A1-B7ED-B88078028EF7}"/>
    <dgm:cxn modelId="{365EEC4E-6B7B-45C9-80C1-331A735EB800}" type="presOf" srcId="{D3E37C6C-2DF2-44D4-86E9-218E46FFA1A9}" destId="{DC772081-8B9A-4EE0-8FFA-562FB1EEC172}" srcOrd="0" destOrd="3" presId="urn:microsoft.com/office/officeart/2005/8/layout/hList1"/>
    <dgm:cxn modelId="{81F47149-6EE5-404F-A29B-7E46FD5B393E}" srcId="{FFAAB149-6309-4D94-90B6-FCDC739A3DCE}" destId="{5CF317E9-DD6E-4184-A785-5C54B7B0B772}" srcOrd="0" destOrd="0" parTransId="{7C7FA258-F8DB-4EEB-92D2-C697A27BE700}" sibTransId="{9BB3D927-1137-49B6-8515-ADE113CAB384}"/>
    <dgm:cxn modelId="{24B54298-8430-4065-B459-A54591DF50ED}" type="presOf" srcId="{55FE2F9A-935C-49D3-8067-E1393E4415BF}" destId="{DC772081-8B9A-4EE0-8FFA-562FB1EEC172}" srcOrd="0" destOrd="4" presId="urn:microsoft.com/office/officeart/2005/8/layout/hList1"/>
    <dgm:cxn modelId="{1F6DA67C-C665-44F1-AC29-1BF9BC03F959}" type="presOf" srcId="{61609852-E97D-4268-936E-9A1A9CCA2413}" destId="{EAA181A6-11BF-42D5-BF76-AD0E515FD3D4}" srcOrd="0" destOrd="0" presId="urn:microsoft.com/office/officeart/2005/8/layout/hList1"/>
    <dgm:cxn modelId="{CA3B2F5A-FBA5-4F71-AD0D-2FB34C578951}" type="presOf" srcId="{5F83F7CD-46BC-4684-95C1-35D0BE27EEAA}" destId="{823E14FD-057E-4C8B-B0B9-A1E476035490}" srcOrd="0" destOrd="2" presId="urn:microsoft.com/office/officeart/2005/8/layout/hList1"/>
    <dgm:cxn modelId="{32906F07-2592-49B1-A8E7-930C0ED5F378}" type="presOf" srcId="{56F7890C-4F01-4A96-A344-1E47970E8637}" destId="{DC772081-8B9A-4EE0-8FFA-562FB1EEC172}" srcOrd="0" destOrd="8" presId="urn:microsoft.com/office/officeart/2005/8/layout/hList1"/>
    <dgm:cxn modelId="{A06DDFD0-5FB2-40E7-9AC2-64AF1EAF4061}" type="presOf" srcId="{5CF317E9-DD6E-4184-A785-5C54B7B0B772}" destId="{92FA14AD-E262-4F54-9E02-0F606A5DE8F9}" srcOrd="0" destOrd="0" presId="urn:microsoft.com/office/officeart/2005/8/layout/hList1"/>
    <dgm:cxn modelId="{8A928966-F591-4BD2-AC58-92829EDA58A7}" srcId="{61609852-E97D-4268-936E-9A1A9CCA2413}" destId="{48ECC322-7EAF-4267-AC11-41D8E3A84437}" srcOrd="2" destOrd="0" parTransId="{FF5503A1-1759-42DB-BC62-45D89C21CDCF}" sibTransId="{D0551017-887E-4E4E-A893-DF57B06715F8}"/>
    <dgm:cxn modelId="{86D3B36F-20BE-45CD-A82F-B3055671FC43}" type="presOf" srcId="{9D948E76-DD27-4670-9948-C7F462BAE991}" destId="{DC772081-8B9A-4EE0-8FFA-562FB1EEC172}" srcOrd="0" destOrd="2" presId="urn:microsoft.com/office/officeart/2005/8/layout/hList1"/>
    <dgm:cxn modelId="{DB2ABEBA-6F6C-4F4C-9C8C-778C2C2A1142}" srcId="{9D948E76-DD27-4670-9948-C7F462BAE991}" destId="{D3E37C6C-2DF2-44D4-86E9-218E46FFA1A9}" srcOrd="0" destOrd="0" parTransId="{C60E8D35-ACC8-4C92-8117-5AA75546913F}" sibTransId="{68C18557-297A-4FD2-B4AF-AC0B5F2432DA}"/>
    <dgm:cxn modelId="{C16111ED-792C-400B-BC1B-8C0BEFBB1CDA}" srcId="{608888C2-4E75-431D-A8CF-3A19154F4C19}" destId="{14D6CFFB-36B6-47D4-96C9-70FCE3476D84}" srcOrd="0" destOrd="0" parTransId="{582D1FB3-EBDE-4278-AF2F-2816DAB9ED86}" sibTransId="{D9A53E87-C91A-4A3D-882B-976A5AE0A277}"/>
    <dgm:cxn modelId="{27A35AE1-451B-484D-98A3-4F3470D3BD6E}" type="presOf" srcId="{9A7C63EC-C4E5-45DD-BCD9-2CE16D82B7D3}" destId="{DC772081-8B9A-4EE0-8FFA-562FB1EEC172}" srcOrd="0" destOrd="7" presId="urn:microsoft.com/office/officeart/2005/8/layout/hList1"/>
    <dgm:cxn modelId="{736EABA7-D87B-4A0B-995D-61DCCBCD0CC5}" srcId="{49C82978-39F4-4D98-B00F-62304EC407B5}" destId="{FFAAB149-6309-4D94-90B6-FCDC739A3DCE}" srcOrd="0" destOrd="0" parTransId="{E6C1461A-90F2-4238-96B0-52ED61B0960C}" sibTransId="{4A5F3472-17F0-46E9-86F2-01E8F8685F19}"/>
    <dgm:cxn modelId="{1355490E-E30F-4A22-8AA5-55E75815FC79}" type="presOf" srcId="{581EAF5D-7103-4111-9876-7FC8B61ADD10}" destId="{823E14FD-057E-4C8B-B0B9-A1E476035490}" srcOrd="0" destOrd="0" presId="urn:microsoft.com/office/officeart/2005/8/layout/hList1"/>
    <dgm:cxn modelId="{D0EA4E69-182A-44B1-AB18-281ED3A04964}" srcId="{581EAF5D-7103-4111-9876-7FC8B61ADD10}" destId="{7BEEA954-31D2-474C-82A7-08DE8694744E}" srcOrd="0" destOrd="0" parTransId="{E12D939B-DF38-4A77-9A6C-AB8C4D75FAED}" sibTransId="{4A2F7D79-FAFC-4E56-A883-4725D69DDA25}"/>
    <dgm:cxn modelId="{C041391F-2A68-4DAC-95B4-AC0395B1FF4C}" type="presOf" srcId="{E7574AA2-EBC4-4742-9857-49383AC08CBF}" destId="{92FA14AD-E262-4F54-9E02-0F606A5DE8F9}" srcOrd="0" destOrd="1" presId="urn:microsoft.com/office/officeart/2005/8/layout/hList1"/>
    <dgm:cxn modelId="{A877678A-7CD6-4311-BF4E-68CECA94B5EB}" srcId="{49C82978-39F4-4D98-B00F-62304EC407B5}" destId="{7A082767-A805-4EE3-B681-793BBB772EB0}" srcOrd="1" destOrd="0" parTransId="{9BFEC4CA-B383-4CD9-A863-05B8A6F7A6D7}" sibTransId="{F82D73EB-C003-49C3-BF4B-2AE476264B5F}"/>
    <dgm:cxn modelId="{6FEBFB00-0C5B-4316-B676-D5F68EBA6F40}" srcId="{9D948E76-DD27-4670-9948-C7F462BAE991}" destId="{B3F683B4-E25E-4237-987B-5FCF96712BA1}" srcOrd="2" destOrd="0" parTransId="{37E2DBC4-EFFC-44D1-A3D2-AE48FE3DD559}" sibTransId="{E67B0384-272F-4B93-AFCC-6A22FEDBE741}"/>
    <dgm:cxn modelId="{FEE6E153-13CA-4CCF-A7C9-DBD6D77BB1A6}" type="presOf" srcId="{B8F15D3C-259C-4BDC-8CEF-CFAEEFE6DB78}" destId="{823E14FD-057E-4C8B-B0B9-A1E476035490}" srcOrd="0" destOrd="4" presId="urn:microsoft.com/office/officeart/2005/8/layout/hList1"/>
    <dgm:cxn modelId="{A93E99A5-EB9B-469B-959B-39CCBA83FEEF}" srcId="{7A082767-A805-4EE3-B681-793BBB772EB0}" destId="{581EAF5D-7103-4111-9876-7FC8B61ADD10}" srcOrd="0" destOrd="0" parTransId="{DB74C73B-4C5D-48A6-B05A-FAEE8E019C50}" sibTransId="{656B8336-4946-44AA-8729-23C84D2D091F}"/>
    <dgm:cxn modelId="{FD89CBE8-4147-46A6-A51D-58D286D0A44C}" type="presOf" srcId="{48ECC322-7EAF-4267-AC11-41D8E3A84437}" destId="{DC772081-8B9A-4EE0-8FFA-562FB1EEC172}" srcOrd="0" destOrd="6" presId="urn:microsoft.com/office/officeart/2005/8/layout/hList1"/>
    <dgm:cxn modelId="{35F7E513-2603-4E3D-9686-0EA40A4FC9DA}" srcId="{48ECC322-7EAF-4267-AC11-41D8E3A84437}" destId="{56F7890C-4F01-4A96-A344-1E47970E8637}" srcOrd="1" destOrd="0" parTransId="{703DA8C6-CC33-4232-AA4C-6DBDA9555FA9}" sibTransId="{5C787371-75A7-4485-B6F4-E81D54A4148E}"/>
    <dgm:cxn modelId="{599155F1-14D6-49A1-962E-759C28446FE6}" type="presOf" srcId="{FFAAB149-6309-4D94-90B6-FCDC739A3DCE}" destId="{0EE22A62-1B2F-4F7B-BBD2-4EBD6FB8751E}" srcOrd="0" destOrd="0" presId="urn:microsoft.com/office/officeart/2005/8/layout/hList1"/>
    <dgm:cxn modelId="{7EC917AB-769E-4D76-8844-F42B591052D0}" type="presOf" srcId="{B3F683B4-E25E-4237-987B-5FCF96712BA1}" destId="{DC772081-8B9A-4EE0-8FFA-562FB1EEC172}" srcOrd="0" destOrd="5" presId="urn:microsoft.com/office/officeart/2005/8/layout/hList1"/>
    <dgm:cxn modelId="{1E233F74-8BEA-4088-A1D9-8A1938035273}" srcId="{581EAF5D-7103-4111-9876-7FC8B61ADD10}" destId="{5F83F7CD-46BC-4684-95C1-35D0BE27EEAA}" srcOrd="1" destOrd="0" parTransId="{1B028AC9-D3AE-4259-9248-EE39BCBEBD3A}" sibTransId="{E9BFC133-6328-4710-81EA-B59494E3F61F}"/>
    <dgm:cxn modelId="{0212993B-397F-48B2-B936-1922E446F78B}" srcId="{61609852-E97D-4268-936E-9A1A9CCA2413}" destId="{9D948E76-DD27-4670-9948-C7F462BAE991}" srcOrd="1" destOrd="0" parTransId="{3DAD8FEB-A784-4BD1-A568-735D9D97B865}" sibTransId="{A9F2F7CF-9D9F-49D4-B017-3A6040793A69}"/>
    <dgm:cxn modelId="{28E54CFA-977B-4E21-844F-2ACC707E6864}" srcId="{48ECC322-7EAF-4267-AC11-41D8E3A84437}" destId="{9A7C63EC-C4E5-45DD-BCD9-2CE16D82B7D3}" srcOrd="0" destOrd="0" parTransId="{E7D3A12B-7C8A-4C74-BB4F-A5ED91B5266A}" sibTransId="{DEB3F760-C28D-458B-80FB-AA618D9759E1}"/>
    <dgm:cxn modelId="{39EB44E5-EC88-4C2C-BE91-FD3D22986B55}" type="presOf" srcId="{7BEEA954-31D2-474C-82A7-08DE8694744E}" destId="{823E14FD-057E-4C8B-B0B9-A1E476035490}" srcOrd="0" destOrd="1" presId="urn:microsoft.com/office/officeart/2005/8/layout/hList1"/>
    <dgm:cxn modelId="{EF31738D-F4EA-48BC-99D8-A1D9CA0BF4A0}" srcId="{FFAAB149-6309-4D94-90B6-FCDC739A3DCE}" destId="{E7574AA2-EBC4-4742-9857-49383AC08CBF}" srcOrd="1" destOrd="0" parTransId="{CE6DDEF6-5E17-4572-B667-9416C20F401A}" sibTransId="{B4B970F4-BF18-46A4-801D-5D637ACD6A63}"/>
    <dgm:cxn modelId="{3ECBCB38-0DF8-4114-9620-1927544A3558}" srcId="{581EAF5D-7103-4111-9876-7FC8B61ADD10}" destId="{EFF29539-DBE7-40FC-90F1-F1D8887B5D64}" srcOrd="2" destOrd="0" parTransId="{E8033433-A9D9-4642-BD63-F9480C52D3B1}" sibTransId="{FC98B34B-AE95-4712-8DFE-99278A61EF66}"/>
    <dgm:cxn modelId="{A8FB0D58-4A50-44AA-8FC6-32BEC9485837}" srcId="{49C82978-39F4-4D98-B00F-62304EC407B5}" destId="{61609852-E97D-4268-936E-9A1A9CCA2413}" srcOrd="2" destOrd="0" parTransId="{A009B2C4-BB66-4998-A1D9-8C60AC2D3656}" sibTransId="{A44B7FFB-D4A7-40C2-B8FA-CEEC2F393CF3}"/>
    <dgm:cxn modelId="{C60205DC-7431-41D6-8242-B5F84E771791}" srcId="{61609852-E97D-4268-936E-9A1A9CCA2413}" destId="{608888C2-4E75-431D-A8CF-3A19154F4C19}" srcOrd="0" destOrd="0" parTransId="{78A42AA0-27D0-4E84-A06A-2E8A99B9733C}" sibTransId="{C24425C2-9714-4833-89F1-2CE21B390978}"/>
    <dgm:cxn modelId="{366DEAFC-E5F1-4A12-9F4D-C1DA2506F8DC}" type="presOf" srcId="{608888C2-4E75-431D-A8CF-3A19154F4C19}" destId="{DC772081-8B9A-4EE0-8FFA-562FB1EEC172}" srcOrd="0" destOrd="0" presId="urn:microsoft.com/office/officeart/2005/8/layout/hList1"/>
    <dgm:cxn modelId="{07274DE3-BA6B-459B-BEC6-68C380020079}" type="presParOf" srcId="{9D1E6BBE-A50B-4FA7-8A1F-F8CC30DC823D}" destId="{344A66A6-A2A1-4BDF-9436-A2E5561D76AC}" srcOrd="0" destOrd="0" presId="urn:microsoft.com/office/officeart/2005/8/layout/hList1"/>
    <dgm:cxn modelId="{F9A8BF06-2A75-413B-9320-6B045DEF629A}" type="presParOf" srcId="{344A66A6-A2A1-4BDF-9436-A2E5561D76AC}" destId="{0EE22A62-1B2F-4F7B-BBD2-4EBD6FB8751E}" srcOrd="0" destOrd="0" presId="urn:microsoft.com/office/officeart/2005/8/layout/hList1"/>
    <dgm:cxn modelId="{BD57F60F-692D-47CB-9442-75595303289D}" type="presParOf" srcId="{344A66A6-A2A1-4BDF-9436-A2E5561D76AC}" destId="{92FA14AD-E262-4F54-9E02-0F606A5DE8F9}" srcOrd="1" destOrd="0" presId="urn:microsoft.com/office/officeart/2005/8/layout/hList1"/>
    <dgm:cxn modelId="{14D22D9A-2362-4356-BE8E-93ADFF2F0E11}" type="presParOf" srcId="{9D1E6BBE-A50B-4FA7-8A1F-F8CC30DC823D}" destId="{280572B3-EF0C-419A-B45D-0184C5317A4E}" srcOrd="1" destOrd="0" presId="urn:microsoft.com/office/officeart/2005/8/layout/hList1"/>
    <dgm:cxn modelId="{BBCDCDCE-35AB-4697-8071-A73677C54378}" type="presParOf" srcId="{9D1E6BBE-A50B-4FA7-8A1F-F8CC30DC823D}" destId="{5AE265B3-4E3B-4B87-AEAA-2AD07A4C126E}" srcOrd="2" destOrd="0" presId="urn:microsoft.com/office/officeart/2005/8/layout/hList1"/>
    <dgm:cxn modelId="{8237B94D-F924-4FB2-9937-8EFF7DA39347}" type="presParOf" srcId="{5AE265B3-4E3B-4B87-AEAA-2AD07A4C126E}" destId="{CA98F417-F24E-4D82-A81E-363374F556A1}" srcOrd="0" destOrd="0" presId="urn:microsoft.com/office/officeart/2005/8/layout/hList1"/>
    <dgm:cxn modelId="{1C70600F-0786-4610-90F5-89E2E9D400E7}" type="presParOf" srcId="{5AE265B3-4E3B-4B87-AEAA-2AD07A4C126E}" destId="{823E14FD-057E-4C8B-B0B9-A1E476035490}" srcOrd="1" destOrd="0" presId="urn:microsoft.com/office/officeart/2005/8/layout/hList1"/>
    <dgm:cxn modelId="{E72BCAA8-5708-42DC-9995-9D50BF37A010}" type="presParOf" srcId="{9D1E6BBE-A50B-4FA7-8A1F-F8CC30DC823D}" destId="{FC9A0295-533F-453F-90E0-F8152629E93B}" srcOrd="3" destOrd="0" presId="urn:microsoft.com/office/officeart/2005/8/layout/hList1"/>
    <dgm:cxn modelId="{0C492636-CFE5-479E-B54F-C4069166FBAF}" type="presParOf" srcId="{9D1E6BBE-A50B-4FA7-8A1F-F8CC30DC823D}" destId="{49E465CC-CE11-487A-AC65-3A9E4E2D7E14}" srcOrd="4" destOrd="0" presId="urn:microsoft.com/office/officeart/2005/8/layout/hList1"/>
    <dgm:cxn modelId="{B6240AFD-4DD5-4BDA-8179-E1BDF717EA4F}" type="presParOf" srcId="{49E465CC-CE11-487A-AC65-3A9E4E2D7E14}" destId="{EAA181A6-11BF-42D5-BF76-AD0E515FD3D4}" srcOrd="0" destOrd="0" presId="urn:microsoft.com/office/officeart/2005/8/layout/hList1"/>
    <dgm:cxn modelId="{812E7EE7-B624-420E-853A-B75629A40C64}" type="presParOf" srcId="{49E465CC-CE11-487A-AC65-3A9E4E2D7E14}" destId="{DC772081-8B9A-4EE0-8FFA-562FB1EEC17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Team Member Introduction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Project Objectives and Introductions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E5CE01-C2B6-4D50-BF3C-044477C2D775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61F4F3AC-B8F5-4EC3-A9EA-9F78453D7CAC}">
      <dgm:prSet phldrT="[텍스트]" custT="1"/>
      <dgm:spPr/>
      <dgm:t>
        <a:bodyPr/>
        <a:lstStyle/>
        <a:p>
          <a:pPr latinLnBrk="1"/>
          <a:r>
            <a:rPr lang="en-US" altLang="ko-KR" sz="1400" dirty="0"/>
            <a:t>AWS Cloud Infrastructure Build &amp; Azure SIEM Connection </a:t>
          </a:r>
          <a:endParaRPr lang="ko-KR" altLang="en-US" sz="1400" dirty="0"/>
        </a:p>
      </dgm:t>
    </dgm:pt>
    <dgm:pt modelId="{AF5F6040-C328-4763-B1C3-9333A3ED906B}" type="parTrans" cxnId="{67E0B7A5-D54A-44E5-B417-D6E420F8DBA8}">
      <dgm:prSet/>
      <dgm:spPr/>
      <dgm:t>
        <a:bodyPr/>
        <a:lstStyle/>
        <a:p>
          <a:pPr latinLnBrk="1"/>
          <a:endParaRPr lang="ko-KR" altLang="en-US" sz="2400"/>
        </a:p>
      </dgm:t>
    </dgm:pt>
    <dgm:pt modelId="{C6B35525-F1B7-40F3-98C7-8D7B6C5F841B}" type="sibTrans" cxnId="{67E0B7A5-D54A-44E5-B417-D6E420F8DBA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pPr latinLnBrk="1"/>
          <a:endParaRPr lang="ko-KR" altLang="en-US" sz="2400"/>
        </a:p>
      </dgm:t>
    </dgm:pt>
    <dgm:pt modelId="{838C7BFC-BBDF-48A7-9742-B6E0AD05C380}">
      <dgm:prSet phldrT="[텍스트]" custT="1"/>
      <dgm:spPr/>
      <dgm:t>
        <a:bodyPr/>
        <a:lstStyle/>
        <a:p>
          <a:pPr latinLnBrk="1"/>
          <a:r>
            <a:rPr lang="en-US" altLang="ko-KR" sz="1400" dirty="0"/>
            <a:t>AWS Cloud Event Detections</a:t>
          </a:r>
          <a:endParaRPr lang="ko-KR" altLang="en-US" sz="1400" dirty="0"/>
        </a:p>
      </dgm:t>
    </dgm:pt>
    <dgm:pt modelId="{C9B61C72-F214-4771-856F-7424E6BF566B}" type="parTrans" cxnId="{027034ED-A87A-453F-A654-CC8B88A30744}">
      <dgm:prSet/>
      <dgm:spPr/>
      <dgm:t>
        <a:bodyPr/>
        <a:lstStyle/>
        <a:p>
          <a:pPr latinLnBrk="1"/>
          <a:endParaRPr lang="ko-KR" altLang="en-US" sz="2400"/>
        </a:p>
      </dgm:t>
    </dgm:pt>
    <dgm:pt modelId="{6B1F4FD1-775A-4503-8683-E2550117CA3E}" type="sibTrans" cxnId="{027034ED-A87A-453F-A654-CC8B88A30744}">
      <dgm:prSet/>
      <dgm:spPr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</dgm:spPr>
      <dgm:t>
        <a:bodyPr/>
        <a:lstStyle/>
        <a:p>
          <a:pPr latinLnBrk="1"/>
          <a:endParaRPr lang="ko-KR" altLang="en-US" sz="2400"/>
        </a:p>
      </dgm:t>
    </dgm:pt>
    <dgm:pt modelId="{EC0C0803-CEA5-47FF-8342-8EF9B0132396}">
      <dgm:prSet phldrT="[텍스트]" custT="1"/>
      <dgm:spPr/>
      <dgm:t>
        <a:bodyPr/>
        <a:lstStyle/>
        <a:p>
          <a:pPr latinLnBrk="1"/>
          <a:r>
            <a:rPr lang="en-US" altLang="ko-KR" sz="1400" dirty="0"/>
            <a:t>Azure Integrated Monitoring</a:t>
          </a:r>
          <a:endParaRPr lang="ko-KR" altLang="en-US" sz="1400" dirty="0"/>
        </a:p>
      </dgm:t>
    </dgm:pt>
    <dgm:pt modelId="{64FD67BB-8669-4BC6-ABA1-40D526B9D340}" type="parTrans" cxnId="{B01C54DC-2D2B-4AE6-BFC4-B38982B07304}">
      <dgm:prSet/>
      <dgm:spPr/>
      <dgm:t>
        <a:bodyPr/>
        <a:lstStyle/>
        <a:p>
          <a:pPr latinLnBrk="1"/>
          <a:endParaRPr lang="ko-KR" altLang="en-US" sz="2400"/>
        </a:p>
      </dgm:t>
    </dgm:pt>
    <dgm:pt modelId="{4E40B45B-2919-490E-A8D7-14E7D918ECE3}" type="sibTrans" cxnId="{B01C54DC-2D2B-4AE6-BFC4-B38982B07304}">
      <dgm:prSet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  <dgm:t>
        <a:bodyPr/>
        <a:lstStyle/>
        <a:p>
          <a:pPr latinLnBrk="1"/>
          <a:endParaRPr lang="ko-KR" altLang="en-US" sz="2400"/>
        </a:p>
      </dgm:t>
    </dgm:pt>
    <dgm:pt modelId="{31F40C2A-BBF8-468E-BA7A-7542424A400A}" type="pres">
      <dgm:prSet presAssocID="{30E5CE01-C2B6-4D50-BF3C-044477C2D77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8EBD27-CBFF-4F71-A763-DC1BEFD65D19}" type="pres">
      <dgm:prSet presAssocID="{30E5CE01-C2B6-4D50-BF3C-044477C2D775}" presName="dot1" presStyleLbl="alignNode1" presStyleIdx="0" presStyleCnt="12"/>
      <dgm:spPr/>
    </dgm:pt>
    <dgm:pt modelId="{C32206C5-A534-42EB-8048-4CCADFC7FCFC}" type="pres">
      <dgm:prSet presAssocID="{30E5CE01-C2B6-4D50-BF3C-044477C2D775}" presName="dot2" presStyleLbl="alignNode1" presStyleIdx="1" presStyleCnt="12"/>
      <dgm:spPr/>
    </dgm:pt>
    <dgm:pt modelId="{F1EAA587-FF23-40FB-BA49-885577E4ED0C}" type="pres">
      <dgm:prSet presAssocID="{30E5CE01-C2B6-4D50-BF3C-044477C2D775}" presName="dot3" presStyleLbl="alignNode1" presStyleIdx="2" presStyleCnt="12"/>
      <dgm:spPr/>
    </dgm:pt>
    <dgm:pt modelId="{3A79C01B-8E4D-476B-A172-75F88C9AC150}" type="pres">
      <dgm:prSet presAssocID="{30E5CE01-C2B6-4D50-BF3C-044477C2D775}" presName="dot4" presStyleLbl="alignNode1" presStyleIdx="3" presStyleCnt="12"/>
      <dgm:spPr/>
    </dgm:pt>
    <dgm:pt modelId="{75F27144-0659-492F-9ED0-4D97AB30C978}" type="pres">
      <dgm:prSet presAssocID="{30E5CE01-C2B6-4D50-BF3C-044477C2D775}" presName="dot5" presStyleLbl="alignNode1" presStyleIdx="4" presStyleCnt="12"/>
      <dgm:spPr/>
    </dgm:pt>
    <dgm:pt modelId="{61841B64-C785-4B24-AF22-077F991A2E6E}" type="pres">
      <dgm:prSet presAssocID="{30E5CE01-C2B6-4D50-BF3C-044477C2D775}" presName="dotArrow1" presStyleLbl="alignNode1" presStyleIdx="5" presStyleCnt="12"/>
      <dgm:spPr/>
    </dgm:pt>
    <dgm:pt modelId="{9A5FFFB5-9C4E-4806-B926-282C70F0AB4E}" type="pres">
      <dgm:prSet presAssocID="{30E5CE01-C2B6-4D50-BF3C-044477C2D775}" presName="dotArrow2" presStyleLbl="alignNode1" presStyleIdx="6" presStyleCnt="12"/>
      <dgm:spPr/>
    </dgm:pt>
    <dgm:pt modelId="{443A1854-FF0C-40D1-8BAA-AFC1E5514ACB}" type="pres">
      <dgm:prSet presAssocID="{30E5CE01-C2B6-4D50-BF3C-044477C2D775}" presName="dotArrow3" presStyleLbl="alignNode1" presStyleIdx="7" presStyleCnt="12"/>
      <dgm:spPr/>
    </dgm:pt>
    <dgm:pt modelId="{F5649197-7C33-4664-9D08-D9ECB1A0B8B6}" type="pres">
      <dgm:prSet presAssocID="{30E5CE01-C2B6-4D50-BF3C-044477C2D775}" presName="dotArrow4" presStyleLbl="alignNode1" presStyleIdx="8" presStyleCnt="12"/>
      <dgm:spPr/>
    </dgm:pt>
    <dgm:pt modelId="{E53B61F0-2BE1-4B52-AD07-E0FEAA27FFFC}" type="pres">
      <dgm:prSet presAssocID="{30E5CE01-C2B6-4D50-BF3C-044477C2D775}" presName="dotArrow5" presStyleLbl="alignNode1" presStyleIdx="9" presStyleCnt="12"/>
      <dgm:spPr/>
    </dgm:pt>
    <dgm:pt modelId="{F1514E7D-B97A-43D4-A635-E113C247F502}" type="pres">
      <dgm:prSet presAssocID="{30E5CE01-C2B6-4D50-BF3C-044477C2D775}" presName="dotArrow6" presStyleLbl="alignNode1" presStyleIdx="10" presStyleCnt="12"/>
      <dgm:spPr/>
    </dgm:pt>
    <dgm:pt modelId="{9EBAD22B-597C-4335-A158-0EEC8A923680}" type="pres">
      <dgm:prSet presAssocID="{30E5CE01-C2B6-4D50-BF3C-044477C2D775}" presName="dotArrow7" presStyleLbl="alignNode1" presStyleIdx="11" presStyleCnt="12"/>
      <dgm:spPr/>
    </dgm:pt>
    <dgm:pt modelId="{B9E85E1E-37A1-400F-8996-1F42097BE28A}" type="pres">
      <dgm:prSet presAssocID="{61F4F3AC-B8F5-4EC3-A9EA-9F78453D7CAC}" presName="parTx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5B6A6B6-1971-495E-8A90-30433ED10FE2}" type="pres">
      <dgm:prSet presAssocID="{C6B35525-F1B7-40F3-98C7-8D7B6C5F841B}" presName="picture1" presStyleCnt="0"/>
      <dgm:spPr/>
    </dgm:pt>
    <dgm:pt modelId="{CD6DEB82-6083-4A84-A7FB-CE297C1308BC}" type="pres">
      <dgm:prSet presAssocID="{C6B35525-F1B7-40F3-98C7-8D7B6C5F841B}" presName="imageRepeatNode" presStyleLbl="fgImgPlac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1AC4EC3-0B78-4CB6-88D2-08F63CBBAC9B}" type="pres">
      <dgm:prSet presAssocID="{838C7BFC-BBDF-48A7-9742-B6E0AD05C380}" presName="parTx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DDE84EF-0207-46BD-8AEB-36AAF53BA68A}" type="pres">
      <dgm:prSet presAssocID="{6B1F4FD1-775A-4503-8683-E2550117CA3E}" presName="picture2" presStyleCnt="0"/>
      <dgm:spPr/>
    </dgm:pt>
    <dgm:pt modelId="{259FB4A4-E541-4612-A761-65CF8F036743}" type="pres">
      <dgm:prSet presAssocID="{6B1F4FD1-775A-4503-8683-E2550117CA3E}" presName="imageRepeatNode" presStyleLbl="fgImgPlac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F3BDCEA-5C72-4B8F-A864-BE5A3AF5DDAC}" type="pres">
      <dgm:prSet presAssocID="{EC0C0803-CEA5-47FF-8342-8EF9B0132396}" presName="parTx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EC21CBF-C12B-40B5-B9EA-53B1D8D09108}" type="pres">
      <dgm:prSet presAssocID="{4E40B45B-2919-490E-A8D7-14E7D918ECE3}" presName="picture3" presStyleCnt="0"/>
      <dgm:spPr/>
    </dgm:pt>
    <dgm:pt modelId="{86ABEECD-7DAB-4D04-8308-4702CFB54161}" type="pres">
      <dgm:prSet presAssocID="{4E40B45B-2919-490E-A8D7-14E7D918ECE3}" presName="imageRepeatNode" presStyleLbl="fgImgPlace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67E0B7A5-D54A-44E5-B417-D6E420F8DBA8}" srcId="{30E5CE01-C2B6-4D50-BF3C-044477C2D775}" destId="{61F4F3AC-B8F5-4EC3-A9EA-9F78453D7CAC}" srcOrd="0" destOrd="0" parTransId="{AF5F6040-C328-4763-B1C3-9333A3ED906B}" sibTransId="{C6B35525-F1B7-40F3-98C7-8D7B6C5F841B}"/>
    <dgm:cxn modelId="{C6499932-5C46-41ED-97A2-01D3F6739F2F}" type="presOf" srcId="{61F4F3AC-B8F5-4EC3-A9EA-9F78453D7CAC}" destId="{B9E85E1E-37A1-400F-8996-1F42097BE28A}" srcOrd="0" destOrd="0" presId="urn:microsoft.com/office/officeart/2008/layout/AscendingPictureAccentProcess"/>
    <dgm:cxn modelId="{B01C54DC-2D2B-4AE6-BFC4-B38982B07304}" srcId="{30E5CE01-C2B6-4D50-BF3C-044477C2D775}" destId="{EC0C0803-CEA5-47FF-8342-8EF9B0132396}" srcOrd="2" destOrd="0" parTransId="{64FD67BB-8669-4BC6-ABA1-40D526B9D340}" sibTransId="{4E40B45B-2919-490E-A8D7-14E7D918ECE3}"/>
    <dgm:cxn modelId="{027034ED-A87A-453F-A654-CC8B88A30744}" srcId="{30E5CE01-C2B6-4D50-BF3C-044477C2D775}" destId="{838C7BFC-BBDF-48A7-9742-B6E0AD05C380}" srcOrd="1" destOrd="0" parTransId="{C9B61C72-F214-4771-856F-7424E6BF566B}" sibTransId="{6B1F4FD1-775A-4503-8683-E2550117CA3E}"/>
    <dgm:cxn modelId="{FEECA691-6132-4400-8754-33928FA5538A}" type="presOf" srcId="{C6B35525-F1B7-40F3-98C7-8D7B6C5F841B}" destId="{CD6DEB82-6083-4A84-A7FB-CE297C1308BC}" srcOrd="0" destOrd="0" presId="urn:microsoft.com/office/officeart/2008/layout/AscendingPictureAccentProcess"/>
    <dgm:cxn modelId="{1B1CFB94-72EC-44D2-8524-F10B7487B217}" type="presOf" srcId="{30E5CE01-C2B6-4D50-BF3C-044477C2D775}" destId="{31F40C2A-BBF8-468E-BA7A-7542424A400A}" srcOrd="0" destOrd="0" presId="urn:microsoft.com/office/officeart/2008/layout/AscendingPictureAccentProcess"/>
    <dgm:cxn modelId="{C328687D-1303-4D64-BF3B-898EFC41A73A}" type="presOf" srcId="{838C7BFC-BBDF-48A7-9742-B6E0AD05C380}" destId="{11AC4EC3-0B78-4CB6-88D2-08F63CBBAC9B}" srcOrd="0" destOrd="0" presId="urn:microsoft.com/office/officeart/2008/layout/AscendingPictureAccentProcess"/>
    <dgm:cxn modelId="{21DD7EE0-4BFC-4AF4-98AB-183E78A61742}" type="presOf" srcId="{4E40B45B-2919-490E-A8D7-14E7D918ECE3}" destId="{86ABEECD-7DAB-4D04-8308-4702CFB54161}" srcOrd="0" destOrd="0" presId="urn:microsoft.com/office/officeart/2008/layout/AscendingPictureAccentProcess"/>
    <dgm:cxn modelId="{3B866C15-47D9-4B00-868D-3D39CF36830D}" type="presOf" srcId="{6B1F4FD1-775A-4503-8683-E2550117CA3E}" destId="{259FB4A4-E541-4612-A761-65CF8F036743}" srcOrd="0" destOrd="0" presId="urn:microsoft.com/office/officeart/2008/layout/AscendingPictureAccentProcess"/>
    <dgm:cxn modelId="{1F8B4887-1C99-45C2-8991-29D4BB456919}" type="presOf" srcId="{EC0C0803-CEA5-47FF-8342-8EF9B0132396}" destId="{0F3BDCEA-5C72-4B8F-A864-BE5A3AF5DDAC}" srcOrd="0" destOrd="0" presId="urn:microsoft.com/office/officeart/2008/layout/AscendingPictureAccentProcess"/>
    <dgm:cxn modelId="{62E0ED7B-0221-48F3-A3B4-F317BBBAF5C6}" type="presParOf" srcId="{31F40C2A-BBF8-468E-BA7A-7542424A400A}" destId="{E48EBD27-CBFF-4F71-A763-DC1BEFD65D19}" srcOrd="0" destOrd="0" presId="urn:microsoft.com/office/officeart/2008/layout/AscendingPictureAccentProcess"/>
    <dgm:cxn modelId="{6EC5888E-5B03-44FD-B690-439B0E90FD8F}" type="presParOf" srcId="{31F40C2A-BBF8-468E-BA7A-7542424A400A}" destId="{C32206C5-A534-42EB-8048-4CCADFC7FCFC}" srcOrd="1" destOrd="0" presId="urn:microsoft.com/office/officeart/2008/layout/AscendingPictureAccentProcess"/>
    <dgm:cxn modelId="{C328E7A5-973D-4DB9-90CE-95D9CCF0B649}" type="presParOf" srcId="{31F40C2A-BBF8-468E-BA7A-7542424A400A}" destId="{F1EAA587-FF23-40FB-BA49-885577E4ED0C}" srcOrd="2" destOrd="0" presId="urn:microsoft.com/office/officeart/2008/layout/AscendingPictureAccentProcess"/>
    <dgm:cxn modelId="{500D4788-142A-46D1-B67E-CA8D769BAA80}" type="presParOf" srcId="{31F40C2A-BBF8-468E-BA7A-7542424A400A}" destId="{3A79C01B-8E4D-476B-A172-75F88C9AC150}" srcOrd="3" destOrd="0" presId="urn:microsoft.com/office/officeart/2008/layout/AscendingPictureAccentProcess"/>
    <dgm:cxn modelId="{04EAA103-F3ED-4313-9C2A-AF6D5E3D22E5}" type="presParOf" srcId="{31F40C2A-BBF8-468E-BA7A-7542424A400A}" destId="{75F27144-0659-492F-9ED0-4D97AB30C978}" srcOrd="4" destOrd="0" presId="urn:microsoft.com/office/officeart/2008/layout/AscendingPictureAccentProcess"/>
    <dgm:cxn modelId="{8B8B98F1-2D5B-46CE-8579-F8E5E61CD9AE}" type="presParOf" srcId="{31F40C2A-BBF8-468E-BA7A-7542424A400A}" destId="{61841B64-C785-4B24-AF22-077F991A2E6E}" srcOrd="5" destOrd="0" presId="urn:microsoft.com/office/officeart/2008/layout/AscendingPictureAccentProcess"/>
    <dgm:cxn modelId="{98F5C918-3B79-454D-B9E2-3E3C90C6CBFB}" type="presParOf" srcId="{31F40C2A-BBF8-468E-BA7A-7542424A400A}" destId="{9A5FFFB5-9C4E-4806-B926-282C70F0AB4E}" srcOrd="6" destOrd="0" presId="urn:microsoft.com/office/officeart/2008/layout/AscendingPictureAccentProcess"/>
    <dgm:cxn modelId="{E1C6C8E0-0836-49EB-A62D-0A56B8A592F3}" type="presParOf" srcId="{31F40C2A-BBF8-468E-BA7A-7542424A400A}" destId="{443A1854-FF0C-40D1-8BAA-AFC1E5514ACB}" srcOrd="7" destOrd="0" presId="urn:microsoft.com/office/officeart/2008/layout/AscendingPictureAccentProcess"/>
    <dgm:cxn modelId="{F88F0415-6478-4F0D-9414-A72E921130D2}" type="presParOf" srcId="{31F40C2A-BBF8-468E-BA7A-7542424A400A}" destId="{F5649197-7C33-4664-9D08-D9ECB1A0B8B6}" srcOrd="8" destOrd="0" presId="urn:microsoft.com/office/officeart/2008/layout/AscendingPictureAccentProcess"/>
    <dgm:cxn modelId="{67C05F5C-346C-4C2A-AC66-BAF4E89B77E5}" type="presParOf" srcId="{31F40C2A-BBF8-468E-BA7A-7542424A400A}" destId="{E53B61F0-2BE1-4B52-AD07-E0FEAA27FFFC}" srcOrd="9" destOrd="0" presId="urn:microsoft.com/office/officeart/2008/layout/AscendingPictureAccentProcess"/>
    <dgm:cxn modelId="{AECD5FDC-A6CE-4C3D-A663-DFDAFC35912B}" type="presParOf" srcId="{31F40C2A-BBF8-468E-BA7A-7542424A400A}" destId="{F1514E7D-B97A-43D4-A635-E113C247F502}" srcOrd="10" destOrd="0" presId="urn:microsoft.com/office/officeart/2008/layout/AscendingPictureAccentProcess"/>
    <dgm:cxn modelId="{9A695E20-A76C-45E5-8859-591209DD9D3F}" type="presParOf" srcId="{31F40C2A-BBF8-468E-BA7A-7542424A400A}" destId="{9EBAD22B-597C-4335-A158-0EEC8A923680}" srcOrd="11" destOrd="0" presId="urn:microsoft.com/office/officeart/2008/layout/AscendingPictureAccentProcess"/>
    <dgm:cxn modelId="{F2DA8C1D-0343-46C8-B73F-1F9D465E32FD}" type="presParOf" srcId="{31F40C2A-BBF8-468E-BA7A-7542424A400A}" destId="{B9E85E1E-37A1-400F-8996-1F42097BE28A}" srcOrd="12" destOrd="0" presId="urn:microsoft.com/office/officeart/2008/layout/AscendingPictureAccentProcess"/>
    <dgm:cxn modelId="{00B1A314-00B1-4210-B97E-CEE443709085}" type="presParOf" srcId="{31F40C2A-BBF8-468E-BA7A-7542424A400A}" destId="{E5B6A6B6-1971-495E-8A90-30433ED10FE2}" srcOrd="13" destOrd="0" presId="urn:microsoft.com/office/officeart/2008/layout/AscendingPictureAccentProcess"/>
    <dgm:cxn modelId="{E4A476FF-CDFC-4B0E-851B-965A2C2212AB}" type="presParOf" srcId="{E5B6A6B6-1971-495E-8A90-30433ED10FE2}" destId="{CD6DEB82-6083-4A84-A7FB-CE297C1308BC}" srcOrd="0" destOrd="0" presId="urn:microsoft.com/office/officeart/2008/layout/AscendingPictureAccentProcess"/>
    <dgm:cxn modelId="{530694D0-32F4-4DDD-83A4-9EA08620621C}" type="presParOf" srcId="{31F40C2A-BBF8-468E-BA7A-7542424A400A}" destId="{11AC4EC3-0B78-4CB6-88D2-08F63CBBAC9B}" srcOrd="14" destOrd="0" presId="urn:microsoft.com/office/officeart/2008/layout/AscendingPictureAccentProcess"/>
    <dgm:cxn modelId="{D8B4F812-5FFE-450F-8C10-9D0706933438}" type="presParOf" srcId="{31F40C2A-BBF8-468E-BA7A-7542424A400A}" destId="{9DDE84EF-0207-46BD-8AEB-36AAF53BA68A}" srcOrd="15" destOrd="0" presId="urn:microsoft.com/office/officeart/2008/layout/AscendingPictureAccentProcess"/>
    <dgm:cxn modelId="{39C4AA04-B24E-4839-A810-4234ADEDA2E8}" type="presParOf" srcId="{9DDE84EF-0207-46BD-8AEB-36AAF53BA68A}" destId="{259FB4A4-E541-4612-A761-65CF8F036743}" srcOrd="0" destOrd="0" presId="urn:microsoft.com/office/officeart/2008/layout/AscendingPictureAccentProcess"/>
    <dgm:cxn modelId="{2EF97E80-66B9-4970-987C-ABDEB4C70E9B}" type="presParOf" srcId="{31F40C2A-BBF8-468E-BA7A-7542424A400A}" destId="{0F3BDCEA-5C72-4B8F-A864-BE5A3AF5DDAC}" srcOrd="16" destOrd="0" presId="urn:microsoft.com/office/officeart/2008/layout/AscendingPictureAccentProcess"/>
    <dgm:cxn modelId="{0CB9A7EC-407C-449A-BA19-906C453BC3FD}" type="presParOf" srcId="{31F40C2A-BBF8-468E-BA7A-7542424A400A}" destId="{EEC21CBF-C12B-40B5-B9EA-53B1D8D09108}" srcOrd="17" destOrd="0" presId="urn:microsoft.com/office/officeart/2008/layout/AscendingPictureAccentProcess"/>
    <dgm:cxn modelId="{EDEF8064-45D4-47DB-9588-D054C9DE1E4F}" type="presParOf" srcId="{EEC21CBF-C12B-40B5-B9EA-53B1D8D09108}" destId="{86ABEECD-7DAB-4D04-8308-4702CFB5416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Project Objectives and Introductions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Project Objectives and Introductions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Infrastructure architecture and security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1F4CBD1-E8E1-4022-AC42-2358E24689A3}" type="presOf" srcId="{43ACB040-BB2E-405A-8C67-C860781AE4C0}" destId="{9A4781CE-91F4-4D87-A223-7E00C2A1DA75}" srcOrd="0" destOrd="0" presId="urn:microsoft.com/office/officeart/2005/8/layout/list1"/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058F977B-EA8C-441C-8E70-9189199D45E1}" type="presOf" srcId="{9868BFD2-DFB2-417A-B37F-9A036CECA61E}" destId="{04D2E9CC-5CA0-4EBC-BF80-13F3EF3F5182}" srcOrd="1" destOrd="0" presId="urn:microsoft.com/office/officeart/2005/8/layout/list1"/>
    <dgm:cxn modelId="{2FC0D7AB-7F7A-4BA5-A35F-5CE146444F11}" type="presOf" srcId="{9868BFD2-DFB2-417A-B37F-9A036CECA61E}" destId="{28EC3095-3849-4D07-9307-F8D1FDCE50DF}" srcOrd="0" destOrd="0" presId="urn:microsoft.com/office/officeart/2005/8/layout/list1"/>
    <dgm:cxn modelId="{387798A3-10AD-46BD-B9A1-F0A531C199DE}" type="presParOf" srcId="{9A4781CE-91F4-4D87-A223-7E00C2A1DA75}" destId="{E675A77B-AF46-46B3-BDB5-26F32BB4F921}" srcOrd="0" destOrd="0" presId="urn:microsoft.com/office/officeart/2005/8/layout/list1"/>
    <dgm:cxn modelId="{80779C79-CB09-452E-9EAE-067EC47EC9DE}" type="presParOf" srcId="{E675A77B-AF46-46B3-BDB5-26F32BB4F921}" destId="{28EC3095-3849-4D07-9307-F8D1FDCE50DF}" srcOrd="0" destOrd="0" presId="urn:microsoft.com/office/officeart/2005/8/layout/list1"/>
    <dgm:cxn modelId="{DCB2752B-97C7-4CB3-B3C5-44C8D97E83E0}" type="presParOf" srcId="{E675A77B-AF46-46B3-BDB5-26F32BB4F921}" destId="{04D2E9CC-5CA0-4EBC-BF80-13F3EF3F5182}" srcOrd="1" destOrd="0" presId="urn:microsoft.com/office/officeart/2005/8/layout/list1"/>
    <dgm:cxn modelId="{8262E01E-D800-424A-B13A-F5F34414DFC1}" type="presParOf" srcId="{9A4781CE-91F4-4D87-A223-7E00C2A1DA75}" destId="{F2BA46FE-22D2-4AC9-9499-62A3E525E786}" srcOrd="1" destOrd="0" presId="urn:microsoft.com/office/officeart/2005/8/layout/list1"/>
    <dgm:cxn modelId="{C33F4207-5357-420E-BB0F-6F12F7CF39E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ACB040-BB2E-405A-8C67-C860781AE4C0}" type="doc">
      <dgm:prSet loTypeId="urn:microsoft.com/office/officeart/2005/8/layout/list1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868BFD2-DFB2-417A-B37F-9A036CECA61E}">
      <dgm:prSet phldrT="[텍스트]" custT="1"/>
      <dgm:spPr/>
      <dgm:t>
        <a:bodyPr/>
        <a:lstStyle/>
        <a:p>
          <a:pPr latinLnBrk="1"/>
          <a:r>
            <a:rPr lang="en-US" sz="2000" b="0" i="0" dirty="0"/>
            <a:t>Introducing Project Components</a:t>
          </a:r>
          <a:endParaRPr lang="ko-KR" altLang="en-US" sz="2000" dirty="0"/>
        </a:p>
      </dgm:t>
    </dgm:pt>
    <dgm:pt modelId="{31AF386E-DD82-4035-A92B-43FD83985048}" type="par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E06F09B1-FD3F-4DFA-A04A-AF60F72B5243}" type="sibTrans" cxnId="{9F780773-E4A2-44FA-9D97-16DF54369441}">
      <dgm:prSet/>
      <dgm:spPr/>
      <dgm:t>
        <a:bodyPr/>
        <a:lstStyle/>
        <a:p>
          <a:pPr latinLnBrk="1"/>
          <a:endParaRPr lang="ko-KR" altLang="en-US" sz="2000"/>
        </a:p>
      </dgm:t>
    </dgm:pt>
    <dgm:pt modelId="{9A4781CE-91F4-4D87-A223-7E00C2A1DA75}" type="pres">
      <dgm:prSet presAssocID="{43ACB040-BB2E-405A-8C67-C860781AE4C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75A77B-AF46-46B3-BDB5-26F32BB4F921}" type="pres">
      <dgm:prSet presAssocID="{9868BFD2-DFB2-417A-B37F-9A036CECA61E}" presName="parentLin" presStyleCnt="0"/>
      <dgm:spPr/>
    </dgm:pt>
    <dgm:pt modelId="{28EC3095-3849-4D07-9307-F8D1FDCE50DF}" type="pres">
      <dgm:prSet presAssocID="{9868BFD2-DFB2-417A-B37F-9A036CECA61E}" presName="parentLeftMargin" presStyleLbl="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4D2E9CC-5CA0-4EBC-BF80-13F3EF3F5182}" type="pres">
      <dgm:prSet presAssocID="{9868BFD2-DFB2-417A-B37F-9A036CECA61E}" presName="parentText" presStyleLbl="node1" presStyleIdx="0" presStyleCnt="1" custScaleX="142135" custLinFactNeighborX="-7140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BA46FE-22D2-4AC9-9499-62A3E525E786}" type="pres">
      <dgm:prSet presAssocID="{9868BFD2-DFB2-417A-B37F-9A036CECA61E}" presName="negativeSpace" presStyleCnt="0"/>
      <dgm:spPr/>
    </dgm:pt>
    <dgm:pt modelId="{08421275-51EF-47AB-B532-FF64EB473B74}" type="pres">
      <dgm:prSet presAssocID="{9868BFD2-DFB2-417A-B37F-9A036CECA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F780773-E4A2-44FA-9D97-16DF54369441}" srcId="{43ACB040-BB2E-405A-8C67-C860781AE4C0}" destId="{9868BFD2-DFB2-417A-B37F-9A036CECA61E}" srcOrd="0" destOrd="0" parTransId="{31AF386E-DD82-4035-A92B-43FD83985048}" sibTransId="{E06F09B1-FD3F-4DFA-A04A-AF60F72B5243}"/>
    <dgm:cxn modelId="{914E183E-7473-46DB-A344-AAB7038F4952}" type="presOf" srcId="{9868BFD2-DFB2-417A-B37F-9A036CECA61E}" destId="{28EC3095-3849-4D07-9307-F8D1FDCE50DF}" srcOrd="0" destOrd="0" presId="urn:microsoft.com/office/officeart/2005/8/layout/list1"/>
    <dgm:cxn modelId="{037B6FE4-CB89-4D0E-A821-156615B2C9AC}" type="presOf" srcId="{9868BFD2-DFB2-417A-B37F-9A036CECA61E}" destId="{04D2E9CC-5CA0-4EBC-BF80-13F3EF3F5182}" srcOrd="1" destOrd="0" presId="urn:microsoft.com/office/officeart/2005/8/layout/list1"/>
    <dgm:cxn modelId="{A593F7E7-D368-425C-B27B-18D5B861C5AE}" type="presOf" srcId="{43ACB040-BB2E-405A-8C67-C860781AE4C0}" destId="{9A4781CE-91F4-4D87-A223-7E00C2A1DA75}" srcOrd="0" destOrd="0" presId="urn:microsoft.com/office/officeart/2005/8/layout/list1"/>
    <dgm:cxn modelId="{EB16228F-4E03-4EB5-9AF9-CB37D33776CC}" type="presParOf" srcId="{9A4781CE-91F4-4D87-A223-7E00C2A1DA75}" destId="{E675A77B-AF46-46B3-BDB5-26F32BB4F921}" srcOrd="0" destOrd="0" presId="urn:microsoft.com/office/officeart/2005/8/layout/list1"/>
    <dgm:cxn modelId="{46AAABC8-6A31-448C-89BB-1ACF84A41F1B}" type="presParOf" srcId="{E675A77B-AF46-46B3-BDB5-26F32BB4F921}" destId="{28EC3095-3849-4D07-9307-F8D1FDCE50DF}" srcOrd="0" destOrd="0" presId="urn:microsoft.com/office/officeart/2005/8/layout/list1"/>
    <dgm:cxn modelId="{7CCAFCED-FAB8-4E7B-85ED-8AE77305F5F1}" type="presParOf" srcId="{E675A77B-AF46-46B3-BDB5-26F32BB4F921}" destId="{04D2E9CC-5CA0-4EBC-BF80-13F3EF3F5182}" srcOrd="1" destOrd="0" presId="urn:microsoft.com/office/officeart/2005/8/layout/list1"/>
    <dgm:cxn modelId="{B39DFFE3-5E1B-4A69-B7F4-EC01570E178A}" type="presParOf" srcId="{9A4781CE-91F4-4D87-A223-7E00C2A1DA75}" destId="{F2BA46FE-22D2-4AC9-9499-62A3E525E786}" srcOrd="1" destOrd="0" presId="urn:microsoft.com/office/officeart/2005/8/layout/list1"/>
    <dgm:cxn modelId="{70A03D3D-6967-4491-B8AE-DC96F65AEB95}" type="presParOf" srcId="{9A4781CE-91F4-4D87-A223-7E00C2A1DA75}" destId="{08421275-51EF-47AB-B532-FF64EB473B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/>
            <a:t>Table of Contents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Introducing Project Components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Introducing Project Components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Introducing Project Components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E0F07-7A93-407C-A152-2413B0EFCB3D}">
      <dsp:nvSpPr>
        <dsp:cNvPr id="0" name=""/>
        <dsp:cNvSpPr/>
      </dsp:nvSpPr>
      <dsp:spPr>
        <a:xfrm>
          <a:off x="-4867383" y="-745918"/>
          <a:ext cx="5797176" cy="5797176"/>
        </a:xfrm>
        <a:prstGeom prst="blockArc">
          <a:avLst>
            <a:gd name="adj1" fmla="val 18900000"/>
            <a:gd name="adj2" fmla="val 2700000"/>
            <a:gd name="adj3" fmla="val 373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4E6A8-C98E-41F5-AF0F-EB6325DF0DA5}">
      <dsp:nvSpPr>
        <dsp:cNvPr id="0" name=""/>
        <dsp:cNvSpPr/>
      </dsp:nvSpPr>
      <dsp:spPr>
        <a:xfrm>
          <a:off x="406839" y="268997"/>
          <a:ext cx="10221969" cy="538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307" tIns="53340" rIns="53340" bIns="5334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/>
            <a:t>Team Introduction</a:t>
          </a:r>
          <a:endParaRPr lang="ko-KR" altLang="en-US" sz="2100" kern="1200" dirty="0"/>
        </a:p>
      </dsp:txBody>
      <dsp:txXfrm>
        <a:off x="406839" y="268997"/>
        <a:ext cx="10221969" cy="538339"/>
      </dsp:txXfrm>
    </dsp:sp>
    <dsp:sp modelId="{103A92F3-7024-4996-9E35-17E1B9E8A325}">
      <dsp:nvSpPr>
        <dsp:cNvPr id="0" name=""/>
        <dsp:cNvSpPr/>
      </dsp:nvSpPr>
      <dsp:spPr>
        <a:xfrm>
          <a:off x="70377" y="201705"/>
          <a:ext cx="672924" cy="6729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D7EEA-5F10-410F-B20B-CB0EF9FF6582}">
      <dsp:nvSpPr>
        <dsp:cNvPr id="0" name=""/>
        <dsp:cNvSpPr/>
      </dsp:nvSpPr>
      <dsp:spPr>
        <a:xfrm>
          <a:off x="792597" y="1076248"/>
          <a:ext cx="9836210" cy="538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307" tIns="53340" rIns="53340" bIns="5334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/>
            <a:t>Project Objectives and Introductions</a:t>
          </a:r>
          <a:endParaRPr lang="ko-KR" altLang="en-US" sz="2100" kern="1200" dirty="0"/>
        </a:p>
      </dsp:txBody>
      <dsp:txXfrm>
        <a:off x="792597" y="1076248"/>
        <a:ext cx="9836210" cy="538339"/>
      </dsp:txXfrm>
    </dsp:sp>
    <dsp:sp modelId="{3A406D09-7F78-4FE8-BFE7-8F78E32DCCC0}">
      <dsp:nvSpPr>
        <dsp:cNvPr id="0" name=""/>
        <dsp:cNvSpPr/>
      </dsp:nvSpPr>
      <dsp:spPr>
        <a:xfrm>
          <a:off x="456135" y="1008956"/>
          <a:ext cx="672924" cy="6729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A573E-42CC-41EB-BC06-698A4D5695FE}">
      <dsp:nvSpPr>
        <dsp:cNvPr id="0" name=""/>
        <dsp:cNvSpPr/>
      </dsp:nvSpPr>
      <dsp:spPr>
        <a:xfrm>
          <a:off x="910994" y="1883500"/>
          <a:ext cx="9717813" cy="538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307" tIns="53340" rIns="53340" bIns="5334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/>
            <a:t>Infrastructure architecture and security</a:t>
          </a:r>
          <a:endParaRPr lang="ko-KR" altLang="en-US" sz="2100" kern="1200" dirty="0"/>
        </a:p>
      </dsp:txBody>
      <dsp:txXfrm>
        <a:off x="910994" y="1883500"/>
        <a:ext cx="9717813" cy="538339"/>
      </dsp:txXfrm>
    </dsp:sp>
    <dsp:sp modelId="{9F238AEA-EE11-427D-B35B-D22FFC5BD61E}">
      <dsp:nvSpPr>
        <dsp:cNvPr id="0" name=""/>
        <dsp:cNvSpPr/>
      </dsp:nvSpPr>
      <dsp:spPr>
        <a:xfrm>
          <a:off x="574532" y="1816207"/>
          <a:ext cx="672924" cy="6729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6A957-84D8-4830-B8D0-657AAA1885DA}">
      <dsp:nvSpPr>
        <dsp:cNvPr id="0" name=""/>
        <dsp:cNvSpPr/>
      </dsp:nvSpPr>
      <dsp:spPr>
        <a:xfrm>
          <a:off x="792597" y="2690751"/>
          <a:ext cx="9836210" cy="538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307" tIns="53340" rIns="53340" bIns="5334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/>
            <a:t>Introducing Project Components</a:t>
          </a:r>
          <a:endParaRPr lang="ko-KR" altLang="en-US" sz="2100" kern="1200" dirty="0"/>
        </a:p>
      </dsp:txBody>
      <dsp:txXfrm>
        <a:off x="792597" y="2690751"/>
        <a:ext cx="9836210" cy="538339"/>
      </dsp:txXfrm>
    </dsp:sp>
    <dsp:sp modelId="{5E8C871A-14BB-4315-B173-88D44C7D7F1C}">
      <dsp:nvSpPr>
        <dsp:cNvPr id="0" name=""/>
        <dsp:cNvSpPr/>
      </dsp:nvSpPr>
      <dsp:spPr>
        <a:xfrm>
          <a:off x="456135" y="2623458"/>
          <a:ext cx="672924" cy="6729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F7C80-176B-475D-B6E6-1CC98E60C936}">
      <dsp:nvSpPr>
        <dsp:cNvPr id="0" name=""/>
        <dsp:cNvSpPr/>
      </dsp:nvSpPr>
      <dsp:spPr>
        <a:xfrm>
          <a:off x="406839" y="3498002"/>
          <a:ext cx="10221969" cy="5383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307" tIns="53340" rIns="53340" bIns="5334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/>
            <a:t>SIEM configuration and association</a:t>
          </a:r>
          <a:endParaRPr lang="ko-KR" altLang="en-US" sz="2100" kern="1200" dirty="0"/>
        </a:p>
      </dsp:txBody>
      <dsp:txXfrm>
        <a:off x="406839" y="3498002"/>
        <a:ext cx="10221969" cy="538339"/>
      </dsp:txXfrm>
    </dsp:sp>
    <dsp:sp modelId="{E3FDCBA4-F2F5-4580-B394-B04B1C3BC9DB}">
      <dsp:nvSpPr>
        <dsp:cNvPr id="0" name=""/>
        <dsp:cNvSpPr/>
      </dsp:nvSpPr>
      <dsp:spPr>
        <a:xfrm>
          <a:off x="70377" y="3430710"/>
          <a:ext cx="672924" cy="6729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SIEM configuration and association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7E3C0-AE38-4330-B851-B01963D28F90}">
      <dsp:nvSpPr>
        <dsp:cNvPr id="0" name=""/>
        <dsp:cNvSpPr/>
      </dsp:nvSpPr>
      <dsp:spPr>
        <a:xfrm>
          <a:off x="7143" y="562403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1st</a:t>
          </a:r>
          <a:r>
            <a:rPr lang="en-US" altLang="ko-KR" sz="2500" kern="1200" dirty="0"/>
            <a:t> Generation</a:t>
          </a:r>
          <a:endParaRPr lang="ko-KR" altLang="en-US" sz="2500" kern="1200" dirty="0"/>
        </a:p>
      </dsp:txBody>
      <dsp:txXfrm>
        <a:off x="44665" y="599925"/>
        <a:ext cx="2060143" cy="1206068"/>
      </dsp:txXfrm>
    </dsp:sp>
    <dsp:sp modelId="{8086BBC2-5564-4FF1-9B36-797EC6D52247}">
      <dsp:nvSpPr>
        <dsp:cNvPr id="0" name=""/>
        <dsp:cNvSpPr/>
      </dsp:nvSpPr>
      <dsp:spPr>
        <a:xfrm>
          <a:off x="2355850" y="93819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>
        <a:off x="2355850" y="1044101"/>
        <a:ext cx="316861" cy="317716"/>
      </dsp:txXfrm>
    </dsp:sp>
    <dsp:sp modelId="{418D551F-7FA0-4BBD-9EFD-3A0B1C54FB0B}">
      <dsp:nvSpPr>
        <dsp:cNvPr id="0" name=""/>
        <dsp:cNvSpPr/>
      </dsp:nvSpPr>
      <dsp:spPr>
        <a:xfrm>
          <a:off x="2996406" y="562403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baseline="30000" dirty="0"/>
            <a:t>2nd</a:t>
          </a:r>
          <a:r>
            <a:rPr lang="en-US" altLang="ko-KR" sz="2500" kern="1200" dirty="0"/>
            <a:t> Generation</a:t>
          </a:r>
          <a:endParaRPr lang="ko-KR" altLang="en-US" sz="2500" kern="1200" dirty="0"/>
        </a:p>
      </dsp:txBody>
      <dsp:txXfrm>
        <a:off x="3033928" y="599925"/>
        <a:ext cx="2060143" cy="1206068"/>
      </dsp:txXfrm>
    </dsp:sp>
    <dsp:sp modelId="{E6AA8616-32BD-4DAA-A737-1B2FDB2685BC}">
      <dsp:nvSpPr>
        <dsp:cNvPr id="0" name=""/>
        <dsp:cNvSpPr/>
      </dsp:nvSpPr>
      <dsp:spPr>
        <a:xfrm>
          <a:off x="5345112" y="93819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158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kern="1200"/>
        </a:p>
      </dsp:txBody>
      <dsp:txXfrm>
        <a:off x="5345112" y="1044101"/>
        <a:ext cx="316861" cy="317716"/>
      </dsp:txXfrm>
    </dsp:sp>
    <dsp:sp modelId="{569489AA-34C5-4C32-B63A-BCC30BEF4583}">
      <dsp:nvSpPr>
        <dsp:cNvPr id="0" name=""/>
        <dsp:cNvSpPr/>
      </dsp:nvSpPr>
      <dsp:spPr>
        <a:xfrm>
          <a:off x="5985668" y="562403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baseline="30000" dirty="0"/>
            <a:t>3rd</a:t>
          </a:r>
          <a:r>
            <a:rPr lang="en-US" altLang="ko-KR" sz="2500" kern="1200" dirty="0"/>
            <a:t> Generation</a:t>
          </a:r>
          <a:endParaRPr lang="ko-KR" altLang="en-US" sz="2500" kern="1200" dirty="0"/>
        </a:p>
      </dsp:txBody>
      <dsp:txXfrm>
        <a:off x="6023190" y="599925"/>
        <a:ext cx="2060143" cy="120606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22A62-1B2F-4F7B-BBD2-4EBD6FB8751E}">
      <dsp:nvSpPr>
        <dsp:cNvPr id="0" name=""/>
        <dsp:cNvSpPr/>
      </dsp:nvSpPr>
      <dsp:spPr>
        <a:xfrm>
          <a:off x="2996" y="124013"/>
          <a:ext cx="2921707" cy="11686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악성코드</a:t>
          </a:r>
        </a:p>
      </dsp:txBody>
      <dsp:txXfrm>
        <a:off x="2996" y="124013"/>
        <a:ext cx="2921707" cy="1168683"/>
      </dsp:txXfrm>
    </dsp:sp>
    <dsp:sp modelId="{92FA14AD-E262-4F54-9E02-0F606A5DE8F9}">
      <dsp:nvSpPr>
        <dsp:cNvPr id="0" name=""/>
        <dsp:cNvSpPr/>
      </dsp:nvSpPr>
      <dsp:spPr>
        <a:xfrm>
          <a:off x="0" y="1292697"/>
          <a:ext cx="2921707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</a:t>
          </a:r>
          <a:r>
            <a:rPr lang="ko-KR" altLang="en-US" sz="1200" kern="1200" dirty="0" err="1" smtClean="0"/>
            <a:t>장비별</a:t>
          </a:r>
          <a:r>
            <a:rPr lang="ko-KR" altLang="en-US" sz="1200" kern="1200" dirty="0" smtClean="0"/>
            <a:t> </a:t>
          </a:r>
          <a:r>
            <a:rPr lang="ko-KR" altLang="en-US" sz="1200" kern="1200" dirty="0"/>
            <a:t>관제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 smtClean="0"/>
            <a:t> ESM</a:t>
          </a:r>
          <a:r>
            <a:rPr lang="ko-KR" altLang="en-US" sz="1200" kern="1200" dirty="0"/>
            <a:t>기반 관제</a:t>
          </a:r>
        </a:p>
      </dsp:txBody>
      <dsp:txXfrm>
        <a:off x="0" y="1292697"/>
        <a:ext cx="2921707" cy="2854800"/>
      </dsp:txXfrm>
    </dsp:sp>
    <dsp:sp modelId="{CA98F417-F24E-4D82-A81E-363374F556A1}">
      <dsp:nvSpPr>
        <dsp:cNvPr id="0" name=""/>
        <dsp:cNvSpPr/>
      </dsp:nvSpPr>
      <dsp:spPr>
        <a:xfrm>
          <a:off x="3333743" y="124013"/>
          <a:ext cx="2921707" cy="11686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/>
            <a:t>Application</a:t>
          </a:r>
          <a:r>
            <a:rPr lang="ko-KR" altLang="en-US" sz="1600" kern="1200" dirty="0"/>
            <a:t>공격</a:t>
          </a:r>
          <a:r>
            <a:rPr lang="en-US" altLang="ko-KR" sz="1600" kern="1200" dirty="0"/>
            <a:t/>
          </a:r>
          <a:br>
            <a:rPr lang="en-US" altLang="ko-KR" sz="1600" kern="1200" dirty="0"/>
          </a:br>
          <a:r>
            <a:rPr lang="en-US" altLang="ko-KR" sz="1600" kern="1200" dirty="0"/>
            <a:t>DDoS</a:t>
          </a:r>
          <a:endParaRPr lang="ko-KR" altLang="en-US" sz="1600" kern="1200" dirty="0"/>
        </a:p>
      </dsp:txBody>
      <dsp:txXfrm>
        <a:off x="3333743" y="124013"/>
        <a:ext cx="2921707" cy="1168683"/>
      </dsp:txXfrm>
    </dsp:sp>
    <dsp:sp modelId="{823E14FD-057E-4C8B-B0B9-A1E476035490}">
      <dsp:nvSpPr>
        <dsp:cNvPr id="0" name=""/>
        <dsp:cNvSpPr/>
      </dsp:nvSpPr>
      <dsp:spPr>
        <a:xfrm>
          <a:off x="3333743" y="1292697"/>
          <a:ext cx="2921707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 smtClean="0"/>
            <a:t> SIEM </a:t>
          </a:r>
          <a:r>
            <a:rPr lang="ko-KR" altLang="en-US" sz="1200" kern="1200" dirty="0"/>
            <a:t>도입</a:t>
          </a:r>
          <a:r>
            <a:rPr lang="en-US" altLang="ko-KR" sz="1200" kern="1200" dirty="0"/>
            <a:t>(Big Data)</a:t>
          </a:r>
          <a:endParaRPr lang="ko-KR" altLang="en-US" sz="1200" kern="1200" dirty="0"/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이벤트 </a:t>
          </a:r>
          <a:r>
            <a:rPr lang="ko-KR" altLang="en-US" sz="1200" kern="1200" dirty="0"/>
            <a:t>상관 분석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</a:t>
          </a:r>
          <a:r>
            <a:rPr lang="ko-KR" altLang="en-US" sz="1200" kern="1200" dirty="0" err="1" smtClean="0"/>
            <a:t>시계열</a:t>
          </a:r>
          <a:r>
            <a:rPr lang="ko-KR" altLang="en-US" sz="1200" kern="1200" dirty="0" smtClean="0"/>
            <a:t> </a:t>
          </a:r>
          <a:r>
            <a:rPr lang="ko-KR" altLang="en-US" sz="1200" kern="1200" dirty="0"/>
            <a:t>분석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 smtClean="0"/>
            <a:t> APT</a:t>
          </a:r>
          <a:r>
            <a:rPr lang="ko-KR" altLang="en-US" sz="1200" kern="1200" dirty="0"/>
            <a:t>대응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파일 </a:t>
          </a:r>
          <a:r>
            <a:rPr lang="ko-KR" altLang="en-US" sz="1200" kern="1200" dirty="0"/>
            <a:t>이상 분석</a:t>
          </a:r>
        </a:p>
      </dsp:txBody>
      <dsp:txXfrm>
        <a:off x="3333743" y="1292697"/>
        <a:ext cx="2921707" cy="2854800"/>
      </dsp:txXfrm>
    </dsp:sp>
    <dsp:sp modelId="{EAA181A6-11BF-42D5-BF76-AD0E515FD3D4}">
      <dsp:nvSpPr>
        <dsp:cNvPr id="0" name=""/>
        <dsp:cNvSpPr/>
      </dsp:nvSpPr>
      <dsp:spPr>
        <a:xfrm>
          <a:off x="6664489" y="124013"/>
          <a:ext cx="2921707" cy="11686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신</a:t>
          </a:r>
          <a:r>
            <a:rPr lang="en-US" altLang="ko-KR" sz="1600" kern="1200" dirty="0"/>
            <a:t>/</a:t>
          </a:r>
          <a:r>
            <a:rPr lang="ko-KR" altLang="en-US" sz="1600" kern="1200" dirty="0"/>
            <a:t>변종 코드</a:t>
          </a:r>
          <a:endParaRPr lang="en-US" altLang="ko-KR" sz="1600" kern="1200" dirty="0"/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알려지지 않는 위협</a:t>
          </a:r>
        </a:p>
      </dsp:txBody>
      <dsp:txXfrm>
        <a:off x="6664489" y="124013"/>
        <a:ext cx="2921707" cy="1168683"/>
      </dsp:txXfrm>
    </dsp:sp>
    <dsp:sp modelId="{DC772081-8B9A-4EE0-8FFA-562FB1EEC172}">
      <dsp:nvSpPr>
        <dsp:cNvPr id="0" name=""/>
        <dsp:cNvSpPr/>
      </dsp:nvSpPr>
      <dsp:spPr>
        <a:xfrm>
          <a:off x="6664489" y="1292697"/>
          <a:ext cx="2921707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/>
            <a:t>SIEM</a:t>
          </a:r>
          <a:endParaRPr lang="ko-KR" altLang="en-US" sz="1200" kern="1200" dirty="0"/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탐지</a:t>
          </a:r>
          <a:r>
            <a:rPr lang="en-US" altLang="ko-KR" sz="1200" kern="1200" dirty="0" smtClean="0"/>
            <a:t> </a:t>
          </a:r>
          <a:r>
            <a:rPr lang="ko-KR" altLang="en-US" sz="1200" kern="1200" dirty="0"/>
            <a:t>극대화</a:t>
          </a:r>
          <a:r>
            <a:rPr lang="en-US" altLang="ko-KR" sz="1200" kern="1200" dirty="0"/>
            <a:t>, </a:t>
          </a:r>
          <a:r>
            <a:rPr lang="ko-KR" altLang="en-US" sz="1200" kern="1200" dirty="0" err="1"/>
            <a:t>신속정확한</a:t>
          </a:r>
          <a:r>
            <a:rPr lang="ko-KR" altLang="en-US" sz="1200" kern="1200" dirty="0"/>
            <a:t> 탐지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 smtClean="0"/>
            <a:t> AI-Machine </a:t>
          </a:r>
          <a:r>
            <a:rPr lang="en-US" altLang="ko-KR" sz="1200" kern="1200" dirty="0"/>
            <a:t>Learning</a:t>
          </a:r>
          <a:endParaRPr lang="ko-KR" altLang="en-US" sz="1200" kern="1200" dirty="0"/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</a:t>
          </a:r>
          <a:r>
            <a:rPr lang="ko-KR" altLang="en-US" sz="1200" kern="1200" dirty="0" err="1" smtClean="0"/>
            <a:t>행위분석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내부위협 분석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이상징후 분석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</a:t>
          </a:r>
          <a:r>
            <a:rPr lang="ko-KR" altLang="en-US" sz="1200" kern="1200" dirty="0" err="1" smtClean="0"/>
            <a:t>시계열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군집분석</a:t>
          </a:r>
          <a:r>
            <a:rPr lang="en-US" altLang="ko-KR" sz="1200" kern="1200" dirty="0"/>
            <a:t>,</a:t>
          </a:r>
          <a:endParaRPr lang="ko-KR" altLang="en-US" sz="1200" kern="1200" dirty="0"/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공간 </a:t>
          </a:r>
          <a:r>
            <a:rPr lang="ko-KR" altLang="en-US" sz="1200" kern="1200" dirty="0"/>
            <a:t>분할 분석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 smtClean="0"/>
            <a:t> SOAR</a:t>
          </a:r>
          <a:endParaRPr lang="ko-KR" altLang="en-US" sz="1200" kern="1200" dirty="0"/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보안 </a:t>
          </a:r>
          <a:r>
            <a:rPr lang="ko-KR" altLang="en-US" sz="1200" kern="1200" dirty="0"/>
            <a:t>관리 정책 및 프로세스 자동화</a:t>
          </a:r>
        </a:p>
        <a:p>
          <a:pPr marL="228600" lvl="2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 연관된 </a:t>
          </a:r>
          <a:r>
            <a:rPr lang="ko-KR" altLang="en-US" sz="1200" kern="1200" dirty="0"/>
            <a:t>보안 장비 간 자동화</a:t>
          </a:r>
        </a:p>
      </dsp:txBody>
      <dsp:txXfrm>
        <a:off x="6664489" y="1292697"/>
        <a:ext cx="2921707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Team Member Introduction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Project Objectives and Introductions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EBD27-CBFF-4F71-A763-DC1BEFD65D19}">
      <dsp:nvSpPr>
        <dsp:cNvPr id="0" name=""/>
        <dsp:cNvSpPr/>
      </dsp:nvSpPr>
      <dsp:spPr>
        <a:xfrm>
          <a:off x="3328318" y="3479702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206C5-A534-42EB-8048-4CCADFC7FCFC}">
      <dsp:nvSpPr>
        <dsp:cNvPr id="0" name=""/>
        <dsp:cNvSpPr/>
      </dsp:nvSpPr>
      <dsp:spPr>
        <a:xfrm>
          <a:off x="3088491" y="3595153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AA587-FF23-40FB-BA49-885577E4ED0C}">
      <dsp:nvSpPr>
        <dsp:cNvPr id="0" name=""/>
        <dsp:cNvSpPr/>
      </dsp:nvSpPr>
      <dsp:spPr>
        <a:xfrm>
          <a:off x="2837213" y="3686345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9C01B-8E4D-476B-A172-75F88C9AC150}">
      <dsp:nvSpPr>
        <dsp:cNvPr id="0" name=""/>
        <dsp:cNvSpPr/>
      </dsp:nvSpPr>
      <dsp:spPr>
        <a:xfrm>
          <a:off x="4479744" y="2143260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27144-0659-492F-9ED0-4D97AB30C978}">
      <dsp:nvSpPr>
        <dsp:cNvPr id="0" name=""/>
        <dsp:cNvSpPr/>
      </dsp:nvSpPr>
      <dsp:spPr>
        <a:xfrm>
          <a:off x="4383049" y="2378204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41B64-C785-4B24-AF22-077F991A2E6E}">
      <dsp:nvSpPr>
        <dsp:cNvPr id="0" name=""/>
        <dsp:cNvSpPr/>
      </dsp:nvSpPr>
      <dsp:spPr>
        <a:xfrm>
          <a:off x="4314345" y="374663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FFFB5-9C4E-4806-B926-282C70F0AB4E}">
      <dsp:nvSpPr>
        <dsp:cNvPr id="0" name=""/>
        <dsp:cNvSpPr/>
      </dsp:nvSpPr>
      <dsp:spPr>
        <a:xfrm>
          <a:off x="4491194" y="262357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A1854-FF0C-40D1-8BAA-AFC1E5514ACB}">
      <dsp:nvSpPr>
        <dsp:cNvPr id="0" name=""/>
        <dsp:cNvSpPr/>
      </dsp:nvSpPr>
      <dsp:spPr>
        <a:xfrm>
          <a:off x="4668043" y="150051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49197-7C33-4664-9D08-D9ECB1A0B8B6}">
      <dsp:nvSpPr>
        <dsp:cNvPr id="0" name=""/>
        <dsp:cNvSpPr/>
      </dsp:nvSpPr>
      <dsp:spPr>
        <a:xfrm>
          <a:off x="4844892" y="262357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B61F0-2BE1-4B52-AD07-E0FEAA27FFFC}">
      <dsp:nvSpPr>
        <dsp:cNvPr id="0" name=""/>
        <dsp:cNvSpPr/>
      </dsp:nvSpPr>
      <dsp:spPr>
        <a:xfrm>
          <a:off x="5021741" y="374663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14E7D-B97A-43D4-A635-E113C247F502}">
      <dsp:nvSpPr>
        <dsp:cNvPr id="0" name=""/>
        <dsp:cNvSpPr/>
      </dsp:nvSpPr>
      <dsp:spPr>
        <a:xfrm>
          <a:off x="4668043" y="386792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AD22B-597C-4335-A158-0EEC8A923680}">
      <dsp:nvSpPr>
        <dsp:cNvPr id="0" name=""/>
        <dsp:cNvSpPr/>
      </dsp:nvSpPr>
      <dsp:spPr>
        <a:xfrm>
          <a:off x="4668043" y="623983"/>
          <a:ext cx="127229" cy="1272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85E1E-37A1-400F-8996-1F42097BE28A}">
      <dsp:nvSpPr>
        <dsp:cNvPr id="0" name=""/>
        <dsp:cNvSpPr/>
      </dsp:nvSpPr>
      <dsp:spPr>
        <a:xfrm>
          <a:off x="2216970" y="3957052"/>
          <a:ext cx="2744336" cy="7358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885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AWS Cloud Infrastructure Build &amp; Azure SIEM Connection </a:t>
          </a:r>
          <a:endParaRPr lang="ko-KR" altLang="en-US" sz="1400" kern="1200" dirty="0"/>
        </a:p>
      </dsp:txBody>
      <dsp:txXfrm>
        <a:off x="2252890" y="3992972"/>
        <a:ext cx="2672496" cy="663989"/>
      </dsp:txXfrm>
    </dsp:sp>
    <dsp:sp modelId="{CD6DEB82-6083-4A84-A7FB-CE297C1308BC}">
      <dsp:nvSpPr>
        <dsp:cNvPr id="0" name=""/>
        <dsp:cNvSpPr/>
      </dsp:nvSpPr>
      <dsp:spPr>
        <a:xfrm>
          <a:off x="1456139" y="3235598"/>
          <a:ext cx="1272293" cy="12722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C4EC3-0B78-4CB6-88D2-08F63CBBAC9B}">
      <dsp:nvSpPr>
        <dsp:cNvPr id="0" name=""/>
        <dsp:cNvSpPr/>
      </dsp:nvSpPr>
      <dsp:spPr>
        <a:xfrm>
          <a:off x="3982277" y="3001552"/>
          <a:ext cx="2744336" cy="7358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885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AWS Cloud Event Detections</a:t>
          </a:r>
          <a:endParaRPr lang="ko-KR" altLang="en-US" sz="1400" kern="1200" dirty="0"/>
        </a:p>
      </dsp:txBody>
      <dsp:txXfrm>
        <a:off x="4018197" y="3037472"/>
        <a:ext cx="2672496" cy="663989"/>
      </dsp:txXfrm>
    </dsp:sp>
    <dsp:sp modelId="{259FB4A4-E541-4612-A761-65CF8F036743}">
      <dsp:nvSpPr>
        <dsp:cNvPr id="0" name=""/>
        <dsp:cNvSpPr/>
      </dsp:nvSpPr>
      <dsp:spPr>
        <a:xfrm>
          <a:off x="3221446" y="2280098"/>
          <a:ext cx="1272293" cy="1272203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BDCEA-5C72-4B8F-A864-BE5A3AF5DDAC}">
      <dsp:nvSpPr>
        <dsp:cNvPr id="0" name=""/>
        <dsp:cNvSpPr/>
      </dsp:nvSpPr>
      <dsp:spPr>
        <a:xfrm>
          <a:off x="4792728" y="1552354"/>
          <a:ext cx="2744336" cy="7358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885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Azure Integrated Monitoring</a:t>
          </a:r>
          <a:endParaRPr lang="ko-KR" altLang="en-US" sz="1400" kern="1200" dirty="0"/>
        </a:p>
      </dsp:txBody>
      <dsp:txXfrm>
        <a:off x="4828648" y="1588274"/>
        <a:ext cx="2672496" cy="663989"/>
      </dsp:txXfrm>
    </dsp:sp>
    <dsp:sp modelId="{86ABEECD-7DAB-4D04-8308-4702CFB54161}">
      <dsp:nvSpPr>
        <dsp:cNvPr id="0" name=""/>
        <dsp:cNvSpPr/>
      </dsp:nvSpPr>
      <dsp:spPr>
        <a:xfrm>
          <a:off x="4031896" y="830900"/>
          <a:ext cx="1272293" cy="1272203"/>
        </a:xfrm>
        <a:prstGeom prst="ellipse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Project Objectives and Introductions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Project Objectives and Introductions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Infrastructure architecture and security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1275-51EF-47AB-B532-FF64EB473B74}">
      <dsp:nvSpPr>
        <dsp:cNvPr id="0" name=""/>
        <dsp:cNvSpPr/>
      </dsp:nvSpPr>
      <dsp:spPr>
        <a:xfrm>
          <a:off x="0" y="295995"/>
          <a:ext cx="1105482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E9CC-5CA0-4EBC-BF80-13F3EF3F5182}">
      <dsp:nvSpPr>
        <dsp:cNvPr id="0" name=""/>
        <dsp:cNvSpPr/>
      </dsp:nvSpPr>
      <dsp:spPr>
        <a:xfrm>
          <a:off x="151126" y="15555"/>
          <a:ext cx="10515591" cy="56088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2" tIns="0" rIns="292492" bIns="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/>
            <a:t>Introducing Project Components</a:t>
          </a:r>
          <a:endParaRPr lang="ko-KR" altLang="en-US" sz="2000" kern="1200" dirty="0"/>
        </a:p>
      </dsp:txBody>
      <dsp:txXfrm>
        <a:off x="178506" y="42935"/>
        <a:ext cx="10460831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7C2E6-04E9-4D89-861E-C5AE537A99C3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5F2F9-11A6-4D6A-8E6D-392BC5BE5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2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</a:t>
            </a:r>
            <a:endParaRPr lang="en-US" altLang="ko-KR" dirty="0"/>
          </a:p>
          <a:p>
            <a:r>
              <a:rPr lang="ko-KR" altLang="en-US" dirty="0"/>
              <a:t>프로젝트 목표와 소개</a:t>
            </a:r>
            <a:endParaRPr lang="en-US" altLang="ko-KR" dirty="0"/>
          </a:p>
          <a:p>
            <a:r>
              <a:rPr lang="ko-KR" altLang="en-US" dirty="0"/>
              <a:t>프로젝트 주요 내용</a:t>
            </a:r>
            <a:r>
              <a:rPr lang="en-US" altLang="ko-KR" dirty="0"/>
              <a:t>(</a:t>
            </a:r>
            <a:r>
              <a:rPr lang="ko-KR" altLang="en-US" dirty="0"/>
              <a:t>구성 내용</a:t>
            </a:r>
            <a:r>
              <a:rPr lang="en-US" altLang="ko-KR" dirty="0"/>
              <a:t>)</a:t>
            </a:r>
            <a:r>
              <a:rPr lang="ko-KR" altLang="en-US" dirty="0"/>
              <a:t> 소개</a:t>
            </a:r>
            <a:endParaRPr lang="en-US" altLang="ko-KR" dirty="0"/>
          </a:p>
          <a:p>
            <a:r>
              <a:rPr lang="ko-KR" altLang="en-US" dirty="0"/>
              <a:t>인프라 아키텍처와 보안요소</a:t>
            </a:r>
            <a:endParaRPr lang="en-US" altLang="ko-KR" dirty="0"/>
          </a:p>
          <a:p>
            <a:r>
              <a:rPr lang="en-US" altLang="ko-KR" dirty="0"/>
              <a:t>SIEM  </a:t>
            </a:r>
            <a:r>
              <a:rPr lang="ko-KR" altLang="en-US" dirty="0"/>
              <a:t>구성과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총 </a:t>
            </a:r>
            <a:r>
              <a:rPr lang="en-US" altLang="ko-KR" dirty="0"/>
              <a:t>5</a:t>
            </a:r>
            <a:r>
              <a:rPr lang="ko-KR" altLang="en-US" dirty="0"/>
              <a:t>개의 구성으로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6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이야기한 보고서를 저장하는 공간에 대하여 많은 생각을 하게 되었고</a:t>
            </a:r>
            <a:r>
              <a:rPr lang="en-US" altLang="ko-KR" dirty="0"/>
              <a:t>, </a:t>
            </a:r>
            <a:r>
              <a:rPr lang="ko-KR" altLang="en-US" dirty="0"/>
              <a:t>저장소 공간에 대한 부분을 조금 생각하게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저장소에 로그가 저장되는 공간을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1</a:t>
            </a:r>
            <a:r>
              <a:rPr lang="ko-KR" altLang="en-US" dirty="0"/>
              <a:t>주일 </a:t>
            </a:r>
            <a:r>
              <a:rPr lang="en-US" altLang="ko-KR" dirty="0"/>
              <a:t>15</a:t>
            </a:r>
            <a:r>
              <a:rPr lang="ko-KR" altLang="en-US" dirty="0"/>
              <a:t>일등으로 지속적으로 저장 시에 비용과 저장공간의 확보 부분에서 저희가 고민하여 생각한 부분은</a:t>
            </a:r>
            <a:endParaRPr lang="en-US" altLang="ko-KR" dirty="0"/>
          </a:p>
          <a:p>
            <a:r>
              <a:rPr lang="en-US" altLang="ko-KR" dirty="0"/>
              <a:t>S3</a:t>
            </a:r>
            <a:r>
              <a:rPr lang="ko-KR" altLang="en-US" dirty="0"/>
              <a:t>에는 </a:t>
            </a:r>
            <a:r>
              <a:rPr lang="en-US" altLang="ko-KR" dirty="0"/>
              <a:t>1</a:t>
            </a:r>
            <a:r>
              <a:rPr lang="ko-KR" altLang="en-US" dirty="0"/>
              <a:t>주일에서 </a:t>
            </a:r>
            <a:r>
              <a:rPr lang="en-US" altLang="ko-KR" dirty="0"/>
              <a:t>30</a:t>
            </a:r>
            <a:r>
              <a:rPr lang="ko-KR" altLang="en-US" dirty="0"/>
              <a:t>일 사이에 로그를 저장하고 나머지는 </a:t>
            </a:r>
            <a:r>
              <a:rPr lang="en-US" altLang="ko-KR" dirty="0"/>
              <a:t>S3 Glacier</a:t>
            </a:r>
            <a:r>
              <a:rPr lang="ko-KR" altLang="en-US" dirty="0"/>
              <a:t>를 활용하여 </a:t>
            </a:r>
            <a:r>
              <a:rPr lang="en-US" altLang="ko-KR" dirty="0"/>
              <a:t>30</a:t>
            </a:r>
            <a:r>
              <a:rPr lang="ko-KR" altLang="en-US" dirty="0"/>
              <a:t>일이 지난 것은 모두 이곳에 저장하는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Access Points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활용하여 </a:t>
            </a:r>
            <a:r>
              <a:rPr lang="en-US" altLang="ko-KR" dirty="0"/>
              <a:t>AWS Network Firewall </a:t>
            </a:r>
            <a:r>
              <a:rPr lang="ko-KR" altLang="en-US" dirty="0"/>
              <a:t>과 </a:t>
            </a:r>
            <a:r>
              <a:rPr lang="en-US" altLang="ko-KR" dirty="0"/>
              <a:t>WAF</a:t>
            </a:r>
            <a:r>
              <a:rPr lang="ko-KR" altLang="en-US" dirty="0"/>
              <a:t>가 아닌 내부 개발자를 </a:t>
            </a:r>
            <a:r>
              <a:rPr lang="en-US" altLang="ko-KR" dirty="0"/>
              <a:t>VPN </a:t>
            </a:r>
            <a:r>
              <a:rPr lang="ko-KR" altLang="en-US" dirty="0"/>
              <a:t>접속 시 저장하는 공간도 별도로 분리하여 저장소 비용</a:t>
            </a:r>
            <a:endParaRPr lang="en-US" altLang="ko-KR" dirty="0"/>
          </a:p>
          <a:p>
            <a:r>
              <a:rPr lang="ko-KR" altLang="en-US" dirty="0"/>
              <a:t>을 줄일 수 있도록 노력했습니다</a:t>
            </a:r>
            <a:r>
              <a:rPr lang="en-US" altLang="ko-KR" dirty="0"/>
              <a:t>. </a:t>
            </a:r>
            <a:r>
              <a:rPr lang="ko-KR" altLang="en-US" dirty="0"/>
              <a:t>비용적인 측면에서 접근하다 보니 저장소 관리 포인트가 조금 늘어나긴 하지만 비용 중심을 경우 저희가 </a:t>
            </a:r>
            <a:endParaRPr lang="en-US" altLang="ko-KR" dirty="0"/>
          </a:p>
          <a:p>
            <a:r>
              <a:rPr lang="ko-KR" altLang="en-US" dirty="0"/>
              <a:t>생각한 방법은 이것이 최선일 것이라 생각했습니다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이제 잠시 </a:t>
            </a:r>
            <a:r>
              <a:rPr lang="en-US" altLang="ko-KR" dirty="0"/>
              <a:t>S3</a:t>
            </a:r>
            <a:r>
              <a:rPr lang="ko-KR" altLang="en-US" dirty="0"/>
              <a:t>에 저장된 공간을 확인해 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(S3 </a:t>
            </a:r>
            <a:r>
              <a:rPr lang="ko-KR" altLang="en-US" dirty="0"/>
              <a:t>저장소 사이트 보여주기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여기까지가</a:t>
            </a:r>
            <a:r>
              <a:rPr lang="ko-KR" altLang="en-US" dirty="0"/>
              <a:t> 저희가 </a:t>
            </a:r>
            <a:r>
              <a:rPr lang="en-US" altLang="ko-KR" dirty="0"/>
              <a:t>AWS</a:t>
            </a:r>
            <a:r>
              <a:rPr lang="ko-KR" altLang="en-US" dirty="0"/>
              <a:t>에서 구성한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다음은 </a:t>
            </a:r>
            <a:r>
              <a:rPr lang="en-US" altLang="ko-KR" dirty="0"/>
              <a:t>Azure Sentinel</a:t>
            </a:r>
            <a:r>
              <a:rPr lang="ko-KR" altLang="en-US" dirty="0"/>
              <a:t>의 발표가 있겠습니다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7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SIEM</a:t>
            </a:r>
            <a:r>
              <a:rPr lang="ko-KR" altLang="en-US" dirty="0"/>
              <a:t>의 </a:t>
            </a:r>
            <a:r>
              <a:rPr lang="en-US" altLang="ko-KR" dirty="0"/>
              <a:t>Azure Sentinel</a:t>
            </a:r>
            <a:r>
              <a:rPr lang="ko-KR" altLang="en-US" dirty="0"/>
              <a:t>을 이야기 하는데 사전에 저희가 </a:t>
            </a:r>
            <a:r>
              <a:rPr lang="en-US" altLang="ko-KR" dirty="0"/>
              <a:t>Cloud-native SIEM</a:t>
            </a:r>
            <a:r>
              <a:rPr lang="ko-KR" altLang="en-US" dirty="0"/>
              <a:t>을 </a:t>
            </a:r>
            <a:r>
              <a:rPr lang="en-US" altLang="ko-KR" dirty="0"/>
              <a:t>Azure Sentinel </a:t>
            </a:r>
            <a:r>
              <a:rPr lang="ko-KR" altLang="en-US" dirty="0"/>
              <a:t>선택 이유를 간단히 소개하면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실시간으로 보안 위협에 대한 감지 및 대응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작은 시스템에서 확장할 경우 증가하는 시스템에 대한 대응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의 사용과 자동화를 통한 효율을 높이는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가지를 중점으로 </a:t>
            </a:r>
            <a:r>
              <a:rPr lang="en-US" altLang="ko-KR" dirty="0"/>
              <a:t>SIEM</a:t>
            </a:r>
            <a:r>
              <a:rPr lang="ko-KR" altLang="en-US" dirty="0"/>
              <a:t>에 대한 것을 중심으로 선택했습니다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46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</a:t>
            </a:r>
            <a:r>
              <a:rPr lang="en-US" altLang="ko-KR" dirty="0"/>
              <a:t> </a:t>
            </a:r>
            <a:r>
              <a:rPr lang="ko-KR" altLang="en-US" dirty="0"/>
              <a:t>운영을</a:t>
            </a:r>
            <a:r>
              <a:rPr lang="en-US" altLang="ko-KR" dirty="0"/>
              <a:t> </a:t>
            </a:r>
            <a:r>
              <a:rPr lang="ko-KR" altLang="en-US" dirty="0"/>
              <a:t>위한 </a:t>
            </a:r>
            <a:r>
              <a:rPr lang="en-US" altLang="ko-KR" dirty="0"/>
              <a:t>End to End </a:t>
            </a:r>
            <a:r>
              <a:rPr lang="ko-KR" altLang="en-US" dirty="0"/>
              <a:t>솔루션을 운영하고 관리하기 위해서는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보안 데이터의 수집과 이에 대한 가시성을 필요하고</a:t>
            </a:r>
            <a:endParaRPr lang="en-US" altLang="ko-KR" dirty="0"/>
          </a:p>
          <a:p>
            <a:r>
              <a:rPr lang="ko-KR" altLang="en-US" dirty="0"/>
              <a:t>탐지에서는 분석과 찾기</a:t>
            </a:r>
            <a:r>
              <a:rPr lang="en-US" altLang="ko-KR" dirty="0"/>
              <a:t>(Hunting)</a:t>
            </a:r>
            <a:r>
              <a:rPr lang="ko-KR" altLang="en-US" dirty="0"/>
              <a:t>를 통해</a:t>
            </a:r>
            <a:endParaRPr lang="en-US" altLang="ko-KR" dirty="0"/>
          </a:p>
          <a:p>
            <a:r>
              <a:rPr lang="ko-KR" altLang="en-US" dirty="0"/>
              <a:t>조사를 하고</a:t>
            </a:r>
            <a:endParaRPr lang="en-US" altLang="ko-KR" dirty="0"/>
          </a:p>
          <a:p>
            <a:r>
              <a:rPr lang="ko-KR" altLang="en-US" dirty="0"/>
              <a:t>이를 자동화를 통해 조치를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할 수 있어야 했습니다</a:t>
            </a:r>
            <a:r>
              <a:rPr lang="en-US" altLang="ko-KR" dirty="0"/>
              <a:t>. </a:t>
            </a:r>
            <a:r>
              <a:rPr lang="ko-KR" altLang="en-US" dirty="0"/>
              <a:t>여기서는 당연히 새로운 위협이나 보안등을 위한 기준으로 </a:t>
            </a:r>
            <a:endParaRPr lang="en-US" altLang="ko-KR" dirty="0"/>
          </a:p>
          <a:p>
            <a:r>
              <a:rPr lang="en-US" altLang="ko-KR" dirty="0"/>
              <a:t>ISO</a:t>
            </a:r>
            <a:r>
              <a:rPr lang="ko-KR" altLang="en-US" dirty="0"/>
              <a:t>나 </a:t>
            </a:r>
            <a:r>
              <a:rPr lang="en-US" altLang="ko-KR" dirty="0"/>
              <a:t>AWS</a:t>
            </a:r>
            <a:r>
              <a:rPr lang="ko-KR" altLang="en-US" dirty="0"/>
              <a:t> 및 </a:t>
            </a:r>
            <a:r>
              <a:rPr lang="en-US" altLang="ko-KR" dirty="0"/>
              <a:t>Azure</a:t>
            </a:r>
            <a:r>
              <a:rPr lang="ko-KR" altLang="en-US" dirty="0"/>
              <a:t>에서 제시하는 보안 위협의 기준을 참고하였습니다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탐지와 조사 자동화 과정에서 새로운 보안 위협의 경우 </a:t>
            </a:r>
            <a:r>
              <a:rPr lang="en-US" altLang="ko-KR" dirty="0"/>
              <a:t>AWS</a:t>
            </a:r>
            <a:r>
              <a:rPr lang="ko-KR" altLang="en-US" dirty="0"/>
              <a:t>와 </a:t>
            </a:r>
            <a:r>
              <a:rPr lang="en-US" altLang="ko-KR" dirty="0"/>
              <a:t>Azure</a:t>
            </a:r>
            <a:r>
              <a:rPr lang="ko-KR" altLang="en-US" dirty="0"/>
              <a:t>를 운영하는</a:t>
            </a:r>
            <a:endParaRPr lang="en-US" altLang="ko-KR" dirty="0"/>
          </a:p>
          <a:p>
            <a:r>
              <a:rPr lang="en-US" altLang="ko-KR" dirty="0"/>
              <a:t>Global </a:t>
            </a:r>
            <a:r>
              <a:rPr lang="ko-KR" altLang="en-US" dirty="0"/>
              <a:t>기업에서 제시하는 보안 위협의 기준과 새로운 위협을 기준으로 운영을 하는 것을 기준으로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5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설명한 것을 기준으로 </a:t>
            </a:r>
            <a:endParaRPr lang="en-US" altLang="ko-KR" dirty="0"/>
          </a:p>
          <a:p>
            <a:r>
              <a:rPr lang="ko-KR" altLang="en-US" dirty="0"/>
              <a:t>클라우드가 기본이 되는 </a:t>
            </a:r>
            <a:r>
              <a:rPr lang="en-US" altLang="ko-KR" dirty="0"/>
              <a:t>SIEM</a:t>
            </a:r>
            <a:r>
              <a:rPr lang="ko-KR" altLang="en-US" dirty="0"/>
              <a:t>인 </a:t>
            </a:r>
            <a:r>
              <a:rPr lang="en-US" altLang="ko-KR" dirty="0"/>
              <a:t>Azure Sentinel </a:t>
            </a:r>
            <a:r>
              <a:rPr lang="ko-KR" altLang="en-US" dirty="0"/>
              <a:t>을 선택 했으며 </a:t>
            </a:r>
            <a:endParaRPr lang="en-US" altLang="ko-KR" dirty="0"/>
          </a:p>
          <a:p>
            <a:r>
              <a:rPr lang="ko-KR" altLang="en-US" dirty="0"/>
              <a:t>보시는 화면이 시스템 구성입니다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Microsoft</a:t>
            </a:r>
            <a:r>
              <a:rPr lang="ko-KR" altLang="en-US" dirty="0"/>
              <a:t> 세미나 자료를 참고하여 봤을 때 저희가 선택한 </a:t>
            </a:r>
            <a:r>
              <a:rPr lang="en-US" altLang="ko-KR" dirty="0"/>
              <a:t>Sentinel</a:t>
            </a:r>
            <a:r>
              <a:rPr lang="ko-KR" altLang="en-US" dirty="0"/>
              <a:t>은 </a:t>
            </a:r>
            <a:r>
              <a:rPr lang="en-US" altLang="ko-KR" dirty="0"/>
              <a:t>Microsoft</a:t>
            </a:r>
            <a:r>
              <a:rPr lang="ko-KR" altLang="en-US" dirty="0"/>
              <a:t>의 보안에서 많은 것을 연결하고 포함할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24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구성도를 참고하여 </a:t>
            </a:r>
            <a:r>
              <a:rPr lang="en-US" altLang="ko-KR" dirty="0"/>
              <a:t>Microsoft Security Suite</a:t>
            </a:r>
            <a:r>
              <a:rPr lang="ko-KR" altLang="en-US" dirty="0"/>
              <a:t>를 참고하여 봤을 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Azure Sentinel </a:t>
            </a:r>
            <a:r>
              <a:rPr lang="ko-KR" altLang="en-US" dirty="0"/>
              <a:t>은</a:t>
            </a:r>
            <a:r>
              <a:rPr lang="en-US" altLang="ko-KR" dirty="0"/>
              <a:t> Cloud</a:t>
            </a:r>
            <a:r>
              <a:rPr lang="ko-KR" altLang="en-US" dirty="0"/>
              <a:t> </a:t>
            </a:r>
            <a:r>
              <a:rPr lang="en-US" altLang="ko-KR" dirty="0"/>
              <a:t>Native</a:t>
            </a:r>
            <a:r>
              <a:rPr lang="ko-KR" altLang="en-US" dirty="0"/>
              <a:t> 기반 </a:t>
            </a:r>
            <a:r>
              <a:rPr lang="en-US" altLang="ko-KR" dirty="0"/>
              <a:t>SIEM</a:t>
            </a:r>
            <a:r>
              <a:rPr lang="ko-KR" altLang="en-US" dirty="0"/>
              <a:t>과 </a:t>
            </a:r>
            <a:r>
              <a:rPr lang="en-US" altLang="ko-KR" dirty="0"/>
              <a:t>SOAR</a:t>
            </a:r>
            <a:r>
              <a:rPr lang="ko-KR" altLang="en-US" dirty="0"/>
              <a:t>에 대한 부분을 지원하게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</a:t>
            </a:r>
            <a:r>
              <a:rPr lang="en-US" altLang="ko-KR" dirty="0"/>
              <a:t> </a:t>
            </a:r>
            <a:r>
              <a:rPr lang="ko-KR" altLang="en-US" dirty="0"/>
              <a:t>보안 관제에서는 정보수집</a:t>
            </a:r>
            <a:r>
              <a:rPr lang="en-US" altLang="ko-KR" dirty="0"/>
              <a:t>, </a:t>
            </a:r>
            <a:r>
              <a:rPr lang="ko-KR" altLang="en-US" dirty="0"/>
              <a:t>모니터링</a:t>
            </a:r>
            <a:r>
              <a:rPr lang="en-US" altLang="ko-KR" dirty="0"/>
              <a:t>/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대응</a:t>
            </a:r>
            <a:r>
              <a:rPr lang="en-US" altLang="ko-KR" dirty="0"/>
              <a:t>/</a:t>
            </a:r>
            <a:r>
              <a:rPr lang="ko-KR" altLang="en-US" dirty="0"/>
              <a:t>조치</a:t>
            </a:r>
            <a:r>
              <a:rPr lang="en-US" altLang="ko-KR" dirty="0"/>
              <a:t>, </a:t>
            </a:r>
            <a:r>
              <a:rPr lang="ko-KR" altLang="en-US" dirty="0"/>
              <a:t>보고의 서비스 프로세스를 가지고 있다면</a:t>
            </a:r>
            <a:endParaRPr lang="en-US" altLang="ko-KR" dirty="0"/>
          </a:p>
          <a:p>
            <a:r>
              <a:rPr lang="ko-KR" altLang="en-US" dirty="0"/>
              <a:t>디지털 기반의 보안 관제인 </a:t>
            </a:r>
            <a:r>
              <a:rPr lang="en-US" altLang="ko-KR" dirty="0"/>
              <a:t>SOAR(Security</a:t>
            </a:r>
            <a:r>
              <a:rPr lang="ko-KR" altLang="en-US" dirty="0"/>
              <a:t> </a:t>
            </a:r>
            <a:r>
              <a:rPr lang="en-US" altLang="ko-KR" dirty="0"/>
              <a:t>Orchestration, Automation and Response)</a:t>
            </a:r>
            <a:r>
              <a:rPr lang="ko-KR" altLang="en-US" dirty="0"/>
              <a:t>을 지원하는 </a:t>
            </a:r>
            <a:r>
              <a:rPr lang="en-US" altLang="ko-KR" dirty="0"/>
              <a:t>Sentinel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ko-KR" altLang="en-US" dirty="0" err="1"/>
              <a:t>가트너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정의에 따르면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SOAR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다양한 사이버 위협에 대해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대응 수준을 자동으로 분류하고 표준화된 업무 프로세스에 </a:t>
            </a:r>
            <a:endParaRPr lang="en-US" altLang="ko-KR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 보안 업무 담당자와 솔루션이 유기적으로 협력할 수 있도록 지원하는 플랫폼이라고 정의합니다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SOA(Security Orchestration and Automation), SIRP(Security Incident Response Platform), TIP(Threat Intelligence Platform)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폭넓게 포함하는 개념이라고 생각합니다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Sentinel</a:t>
            </a:r>
            <a:r>
              <a:rPr lang="ko-KR" altLang="en-US" dirty="0"/>
              <a:t>은 </a:t>
            </a:r>
            <a:r>
              <a:rPr lang="en-US" altLang="ko-KR" dirty="0"/>
              <a:t>SOAR</a:t>
            </a:r>
            <a:r>
              <a:rPr lang="ko-KR" altLang="en-US" dirty="0"/>
              <a:t>의 주요 기능은 </a:t>
            </a:r>
            <a:endParaRPr lang="en-US" altLang="ko-KR" dirty="0"/>
          </a:p>
          <a:p>
            <a:r>
              <a:rPr lang="en-US" altLang="ko-KR" dirty="0"/>
              <a:t>Orchestration</a:t>
            </a:r>
            <a:r>
              <a:rPr lang="ko-KR" altLang="en-US" dirty="0"/>
              <a:t>과 </a:t>
            </a:r>
            <a:r>
              <a:rPr lang="en-US" altLang="ko-KR" dirty="0"/>
              <a:t>Automation, </a:t>
            </a:r>
            <a:r>
              <a:rPr lang="ko-KR" altLang="en-US" dirty="0"/>
              <a:t>사고 대응 및 협업</a:t>
            </a:r>
            <a:r>
              <a:rPr lang="en-US" altLang="ko-KR" dirty="0"/>
              <a:t>, </a:t>
            </a:r>
            <a:r>
              <a:rPr lang="ko-KR" altLang="en-US" dirty="0"/>
              <a:t>대시보드 및 리포팅을 지원하는 것이 주요 기능이라 생각하며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위해 </a:t>
            </a:r>
            <a:r>
              <a:rPr lang="en-US" altLang="ko-KR" dirty="0"/>
              <a:t>AWS</a:t>
            </a:r>
            <a:r>
              <a:rPr lang="ko-KR" altLang="en-US" dirty="0"/>
              <a:t>의 인프라를 </a:t>
            </a:r>
            <a:r>
              <a:rPr lang="en-US" altLang="ko-KR" dirty="0"/>
              <a:t>Azure</a:t>
            </a:r>
            <a:r>
              <a:rPr lang="ko-KR" altLang="en-US" dirty="0"/>
              <a:t>의 </a:t>
            </a:r>
            <a:r>
              <a:rPr lang="en-US" altLang="ko-KR" dirty="0"/>
              <a:t>SOAR</a:t>
            </a:r>
            <a:r>
              <a:rPr lang="ko-KR" altLang="en-US" dirty="0"/>
              <a:t>까지 대응하는 </a:t>
            </a:r>
            <a:r>
              <a:rPr lang="en-US" altLang="ko-KR" dirty="0"/>
              <a:t>Azure Sentinel</a:t>
            </a:r>
            <a:r>
              <a:rPr lang="ko-KR" altLang="en-US" dirty="0"/>
              <a:t>을 선택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64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Azure Sentinel</a:t>
            </a:r>
            <a:r>
              <a:rPr lang="ko-KR" altLang="en-US" dirty="0"/>
              <a:t>에서 수집 기능에 대한 것을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Sentinel</a:t>
            </a:r>
            <a:r>
              <a:rPr lang="ko-KR" altLang="en-US" dirty="0"/>
              <a:t>은 </a:t>
            </a:r>
            <a:r>
              <a:rPr lang="en-US" altLang="ko-KR" dirty="0"/>
              <a:t>On Premises</a:t>
            </a:r>
            <a:r>
              <a:rPr lang="ko-KR" altLang="en-US" dirty="0"/>
              <a:t>를 지원하는 것 그리고 당연히 </a:t>
            </a:r>
            <a:r>
              <a:rPr lang="en-US" altLang="ko-KR" dirty="0"/>
              <a:t>Microsoft</a:t>
            </a:r>
            <a:r>
              <a:rPr lang="ko-KR" altLang="en-US" dirty="0"/>
              <a:t>의 클라우드 서비스를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주목한 것은 </a:t>
            </a:r>
            <a:r>
              <a:rPr lang="en-US" altLang="ko-KR" dirty="0"/>
              <a:t>AWS</a:t>
            </a:r>
            <a:r>
              <a:rPr lang="ko-KR" altLang="en-US" dirty="0"/>
              <a:t>와 기타</a:t>
            </a:r>
            <a:r>
              <a:rPr lang="en-US" altLang="ko-KR" dirty="0"/>
              <a:t> </a:t>
            </a:r>
            <a:r>
              <a:rPr lang="ko-KR" altLang="en-US" dirty="0"/>
              <a:t>클라우드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SaaS Apps </a:t>
            </a:r>
            <a:r>
              <a:rPr lang="ko-KR" altLang="en-US" dirty="0"/>
              <a:t>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기업에서 클라우드 기반의 </a:t>
            </a:r>
            <a:r>
              <a:rPr lang="en-US" altLang="ko-KR" dirty="0"/>
              <a:t>Apps</a:t>
            </a:r>
            <a:r>
              <a:rPr lang="ko-KR" altLang="en-US" dirty="0"/>
              <a:t>를 개발하고 </a:t>
            </a:r>
            <a:r>
              <a:rPr lang="en-US" altLang="ko-KR" dirty="0"/>
              <a:t>SaaS Apps</a:t>
            </a:r>
            <a:r>
              <a:rPr lang="ko-KR" altLang="en-US" dirty="0"/>
              <a:t>등도 사용해야 한다면</a:t>
            </a:r>
            <a:r>
              <a:rPr lang="en-US" altLang="ko-KR" dirty="0"/>
              <a:t>, SIEM</a:t>
            </a:r>
            <a:r>
              <a:rPr lang="ko-KR" altLang="en-US" dirty="0"/>
              <a:t>에서 통합 모니터링을</a:t>
            </a:r>
            <a:endParaRPr lang="en-US" altLang="ko-KR" dirty="0"/>
          </a:p>
          <a:p>
            <a:r>
              <a:rPr lang="ko-KR" altLang="en-US" dirty="0"/>
              <a:t>해야 한다고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들면 </a:t>
            </a:r>
            <a:r>
              <a:rPr lang="en-US" altLang="ko-KR" dirty="0"/>
              <a:t>Facebook</a:t>
            </a:r>
            <a:r>
              <a:rPr lang="ko-KR" altLang="en-US" dirty="0"/>
              <a:t>과  인스타그램 등 소셜 네트워크와 기타 다른 </a:t>
            </a:r>
            <a:r>
              <a:rPr lang="en-US" altLang="ko-KR" dirty="0"/>
              <a:t>Public Cloud</a:t>
            </a:r>
            <a:r>
              <a:rPr lang="ko-KR" altLang="en-US" dirty="0"/>
              <a:t>와의 연결과 모니터링</a:t>
            </a:r>
            <a:endParaRPr lang="en-US" altLang="ko-KR" dirty="0"/>
          </a:p>
          <a:p>
            <a:r>
              <a:rPr lang="ko-KR" altLang="en-US" dirty="0"/>
              <a:t>그리고 기업내에서 사용하고 있는 </a:t>
            </a:r>
            <a:r>
              <a:rPr lang="en-US" altLang="ko-KR" dirty="0"/>
              <a:t>private Cloud </a:t>
            </a:r>
            <a:r>
              <a:rPr lang="ko-KR" altLang="en-US" dirty="0" err="1"/>
              <a:t>연결등도</a:t>
            </a:r>
            <a:r>
              <a:rPr lang="ko-KR" altLang="en-US" dirty="0"/>
              <a:t> 고려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거의 대부분의 </a:t>
            </a:r>
            <a:r>
              <a:rPr lang="en-US" altLang="ko-KR" dirty="0"/>
              <a:t>Apps</a:t>
            </a:r>
            <a:r>
              <a:rPr lang="ko-KR" altLang="en-US" dirty="0"/>
              <a:t>와 </a:t>
            </a:r>
            <a:r>
              <a:rPr lang="en-US" altLang="ko-KR" dirty="0"/>
              <a:t>Cloud, </a:t>
            </a:r>
            <a:r>
              <a:rPr lang="ko-KR" altLang="en-US" dirty="0"/>
              <a:t>그리고 </a:t>
            </a:r>
            <a:r>
              <a:rPr lang="en-US" altLang="ko-KR" dirty="0"/>
              <a:t>Public Cloud</a:t>
            </a:r>
            <a:r>
              <a:rPr lang="ko-KR" altLang="en-US" dirty="0"/>
              <a:t>인 </a:t>
            </a:r>
            <a:r>
              <a:rPr lang="en-US" altLang="ko-KR" dirty="0"/>
              <a:t>AWS</a:t>
            </a:r>
            <a:r>
              <a:rPr lang="ko-KR" altLang="en-US" dirty="0"/>
              <a:t>와 연결이 가능하여 새로운 통합 관제인 </a:t>
            </a:r>
            <a:r>
              <a:rPr lang="en-US" altLang="ko-KR" dirty="0"/>
              <a:t>SIEM</a:t>
            </a:r>
            <a:r>
              <a:rPr lang="ko-KR" altLang="en-US" dirty="0"/>
              <a:t>를 구현할 수 </a:t>
            </a:r>
            <a:endParaRPr lang="en-US" altLang="ko-KR" dirty="0"/>
          </a:p>
          <a:p>
            <a:r>
              <a:rPr lang="ko-KR" altLang="en-US" dirty="0"/>
              <a:t>있는 장점이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처음에 단순히 보안 로그의 수집과 이벤트 발생에 대한 로그 </a:t>
            </a:r>
            <a:r>
              <a:rPr lang="ko-KR" altLang="en-US" dirty="0" err="1"/>
              <a:t>수집이였지만</a:t>
            </a:r>
            <a:r>
              <a:rPr lang="en-US" altLang="ko-KR" dirty="0"/>
              <a:t>, </a:t>
            </a:r>
            <a:r>
              <a:rPr lang="ko-KR" altLang="en-US" dirty="0"/>
              <a:t>이번에 이 시스템을 구축하면서</a:t>
            </a:r>
            <a:endParaRPr lang="en-US" altLang="ko-KR" dirty="0"/>
          </a:p>
          <a:p>
            <a:r>
              <a:rPr lang="en-US" altLang="ko-KR" dirty="0"/>
              <a:t>SIEM</a:t>
            </a:r>
            <a:r>
              <a:rPr lang="ko-KR" altLang="en-US" dirty="0"/>
              <a:t>와 </a:t>
            </a:r>
            <a:r>
              <a:rPr lang="en-US" altLang="ko-KR" dirty="0"/>
              <a:t>SOAR</a:t>
            </a:r>
            <a:r>
              <a:rPr lang="ko-KR" altLang="en-US" dirty="0"/>
              <a:t>의 개념과 </a:t>
            </a:r>
            <a:r>
              <a:rPr lang="ko-KR" altLang="en-US" dirty="0" err="1"/>
              <a:t>구성등</a:t>
            </a:r>
            <a:r>
              <a:rPr lang="ko-KR" altLang="en-US" dirty="0"/>
              <a:t> 디지털 보안 관제에 대한 많은 것을 익히고</a:t>
            </a:r>
            <a:r>
              <a:rPr lang="en-US" altLang="ko-KR" dirty="0"/>
              <a:t>, </a:t>
            </a:r>
            <a:r>
              <a:rPr lang="ko-KR" altLang="en-US" dirty="0"/>
              <a:t>시스템 구성도 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AWS</a:t>
            </a:r>
            <a:r>
              <a:rPr lang="ko-KR" altLang="en-US" dirty="0"/>
              <a:t>에서 수집된 데이터 화면을 보여주기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01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이제 구축을 하니 시각적으로 보야 하는 문제도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단순히 저희가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S3</a:t>
            </a:r>
            <a:r>
              <a:rPr lang="ko-KR" altLang="en-US" dirty="0"/>
              <a:t>에 보고서 생성</a:t>
            </a:r>
            <a:r>
              <a:rPr lang="en-US" altLang="ko-KR" dirty="0"/>
              <a:t>, AWS</a:t>
            </a:r>
            <a:r>
              <a:rPr lang="ko-KR" altLang="en-US" dirty="0"/>
              <a:t>의 대시보드가 아닌 </a:t>
            </a:r>
            <a:endParaRPr lang="en-US" altLang="ko-KR" dirty="0"/>
          </a:p>
          <a:p>
            <a:r>
              <a:rPr lang="ko-KR" altLang="en-US" dirty="0"/>
              <a:t>통합 관제를 위한 시각적 요소도 고려하게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단순히 </a:t>
            </a:r>
            <a:r>
              <a:rPr lang="en-US" altLang="ko-KR" dirty="0"/>
              <a:t>PC</a:t>
            </a:r>
            <a:r>
              <a:rPr lang="ko-KR" altLang="en-US" dirty="0"/>
              <a:t> 또는 노트북에서 보는 것이 아니라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테블릿</a:t>
            </a:r>
            <a:r>
              <a:rPr lang="en-US" altLang="ko-KR" dirty="0"/>
              <a:t>, </a:t>
            </a:r>
            <a:r>
              <a:rPr lang="ko-KR" altLang="en-US" dirty="0" err="1"/>
              <a:t>스마트폰등에서</a:t>
            </a:r>
            <a:r>
              <a:rPr lang="ko-KR" altLang="en-US" dirty="0"/>
              <a:t> 보는 것까지 생각할 경우 직관적인 시각화를 생각하게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시각화를 위해 </a:t>
            </a:r>
            <a:r>
              <a:rPr lang="en-US" altLang="ko-KR" dirty="0"/>
              <a:t>Azure</a:t>
            </a:r>
            <a:r>
              <a:rPr lang="ko-KR" altLang="en-US" dirty="0"/>
              <a:t>의 </a:t>
            </a:r>
            <a:r>
              <a:rPr lang="en-US" altLang="ko-KR" dirty="0"/>
              <a:t>Workbook Gallery </a:t>
            </a:r>
            <a:r>
              <a:rPr lang="ko-KR" altLang="en-US" dirty="0"/>
              <a:t>를 선택하면 다양한 시각화를 할 수 있으며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IT</a:t>
            </a:r>
            <a:r>
              <a:rPr lang="ko-KR" altLang="en-US" dirty="0"/>
              <a:t>관리자들이 조금만 </a:t>
            </a:r>
            <a:r>
              <a:rPr lang="en-US" altLang="ko-KR" dirty="0"/>
              <a:t>Query</a:t>
            </a:r>
            <a:r>
              <a:rPr lang="ko-KR" altLang="en-US" dirty="0"/>
              <a:t>를 알 경우 직접 사용자 마음대로 </a:t>
            </a:r>
            <a:r>
              <a:rPr lang="en-US" altLang="ko-KR" dirty="0"/>
              <a:t>Workbook</a:t>
            </a:r>
            <a:r>
              <a:rPr lang="ko-KR" altLang="en-US" dirty="0"/>
              <a:t>을 생성하여</a:t>
            </a:r>
            <a:endParaRPr lang="en-US" altLang="ko-KR" dirty="0"/>
          </a:p>
          <a:p>
            <a:r>
              <a:rPr lang="ko-KR" altLang="en-US" dirty="0"/>
              <a:t>풍부한 시각화 옵션과 같이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다양한 </a:t>
            </a:r>
            <a:r>
              <a:rPr lang="en-US" altLang="ko-KR" dirty="0"/>
              <a:t>Cloud </a:t>
            </a:r>
            <a:r>
              <a:rPr lang="ko-KR" altLang="en-US" dirty="0"/>
              <a:t>및 </a:t>
            </a:r>
            <a:r>
              <a:rPr lang="en-US" altLang="ko-KR" dirty="0"/>
              <a:t>SaaS </a:t>
            </a:r>
            <a:r>
              <a:rPr lang="ko-KR" altLang="en-US" dirty="0"/>
              <a:t>기반 </a:t>
            </a:r>
            <a:r>
              <a:rPr lang="en-US" altLang="ko-KR" dirty="0"/>
              <a:t>Apps</a:t>
            </a:r>
            <a:r>
              <a:rPr lang="ko-KR" altLang="en-US" dirty="0"/>
              <a:t> 등과 연결을 할 수 있는 </a:t>
            </a:r>
            <a:r>
              <a:rPr lang="en-US" altLang="ko-KR" dirty="0"/>
              <a:t>Data Source</a:t>
            </a:r>
            <a:r>
              <a:rPr lang="ko-KR" altLang="en-US" dirty="0"/>
              <a:t>를 제공하여</a:t>
            </a:r>
            <a:endParaRPr lang="en-US" altLang="ko-KR" dirty="0"/>
          </a:p>
          <a:p>
            <a:r>
              <a:rPr lang="ko-KR" altLang="en-US" dirty="0"/>
              <a:t>통합적인 시각화를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여기서는 시각화를 위한 대시보드 화면 보여주기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411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시각화를 했다면 이제 분석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 위협에 대한 심각도에 대한 것을 상 중 하 </a:t>
            </a:r>
            <a:r>
              <a:rPr lang="ko-KR" altLang="en-US" dirty="0" err="1"/>
              <a:t>처럼</a:t>
            </a:r>
            <a:endParaRPr lang="en-US" altLang="ko-KR" dirty="0"/>
          </a:p>
          <a:p>
            <a:r>
              <a:rPr lang="ko-KR" altLang="en-US" dirty="0"/>
              <a:t>높음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낮음</a:t>
            </a:r>
            <a:r>
              <a:rPr lang="en-US" altLang="ko-KR" dirty="0"/>
              <a:t>, </a:t>
            </a:r>
            <a:r>
              <a:rPr lang="ko-KR" altLang="en-US" dirty="0"/>
              <a:t>정보 형식인 </a:t>
            </a:r>
            <a:r>
              <a:rPr lang="en-US" altLang="ko-KR" dirty="0"/>
              <a:t>4</a:t>
            </a:r>
            <a:r>
              <a:rPr lang="ko-KR" altLang="en-US" dirty="0"/>
              <a:t>가지로 구분해서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규칙은 </a:t>
            </a:r>
            <a:r>
              <a:rPr lang="en-US" altLang="ko-KR" dirty="0"/>
              <a:t>Microsoft </a:t>
            </a:r>
            <a:r>
              <a:rPr lang="ko-KR" altLang="en-US" dirty="0"/>
              <a:t>의 </a:t>
            </a:r>
            <a:r>
              <a:rPr lang="en-US" altLang="ko-KR" dirty="0"/>
              <a:t>Azure</a:t>
            </a:r>
            <a:r>
              <a:rPr lang="ko-KR" altLang="en-US" dirty="0"/>
              <a:t>에서 제공하는 보안 규칙을 따르고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가지 이상의 기본 제공 분석 규칙을 선택할 수 있으며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-US" altLang="ko-KR" dirty="0"/>
              <a:t>KQL </a:t>
            </a:r>
            <a:r>
              <a:rPr lang="ko-KR" altLang="en-US" dirty="0"/>
              <a:t>쿼리라는 신규 언어를 배워야 하지만 </a:t>
            </a:r>
            <a:r>
              <a:rPr lang="en-US" altLang="ko-KR" dirty="0"/>
              <a:t>SQL </a:t>
            </a:r>
            <a:r>
              <a:rPr lang="ko-KR" altLang="en-US" dirty="0"/>
              <a:t>쿼리를 할 수 있는 엔지니어일 경우 자체 규칙을 생성하여 사용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이벤트를 위협 </a:t>
            </a:r>
            <a:r>
              <a:rPr lang="ko-KR" altLang="en-US" dirty="0" err="1"/>
              <a:t>인텔리전스</a:t>
            </a:r>
            <a:r>
              <a:rPr lang="ko-KR" altLang="en-US" dirty="0"/>
              <a:t> 및 </a:t>
            </a:r>
            <a:r>
              <a:rPr lang="en-US" altLang="ko-KR" dirty="0"/>
              <a:t>Microsoft URL </a:t>
            </a:r>
            <a:r>
              <a:rPr lang="ko-KR" altLang="en-US" dirty="0" err="1"/>
              <a:t>인텔리전스와</a:t>
            </a:r>
            <a:r>
              <a:rPr lang="ko-KR" altLang="en-US" dirty="0"/>
              <a:t> 연결하여 자동으로 </a:t>
            </a:r>
            <a:r>
              <a:rPr lang="ko-KR" altLang="en-US" dirty="0" err="1"/>
              <a:t>플레이북을</a:t>
            </a:r>
            <a:r>
              <a:rPr lang="ko-KR" altLang="en-US" dirty="0"/>
              <a:t> 이용하여 </a:t>
            </a:r>
            <a:endParaRPr lang="en-US" altLang="ko-KR" dirty="0"/>
          </a:p>
          <a:p>
            <a:r>
              <a:rPr lang="ko-KR" altLang="en-US" dirty="0"/>
              <a:t>자동화된 조치를 실행할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여기서 보안 분석 요소 화면 </a:t>
            </a:r>
            <a:r>
              <a:rPr lang="ko-KR" altLang="en-US" dirty="0" err="1"/>
              <a:t>보요주기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보여주면서 할 말 </a:t>
            </a:r>
            <a:r>
              <a:rPr lang="en-US" altLang="ko-KR" dirty="0"/>
              <a:t>: </a:t>
            </a:r>
            <a:r>
              <a:rPr lang="ko-KR" altLang="en-US" dirty="0"/>
              <a:t>현재 기본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대한 부분은 아직 베타 버전으로 곧 </a:t>
            </a:r>
            <a:r>
              <a:rPr lang="ko-KR" altLang="en-US" dirty="0" err="1"/>
              <a:t>머신러닝</a:t>
            </a:r>
            <a:r>
              <a:rPr lang="ko-KR" altLang="en-US" dirty="0"/>
              <a:t> 모델로 연결이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80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탐지부분에서 </a:t>
            </a:r>
            <a:r>
              <a:rPr lang="ko-KR" altLang="en-US" dirty="0" err="1"/>
              <a:t>인시던트를</a:t>
            </a:r>
            <a:r>
              <a:rPr lang="ko-KR" altLang="en-US" dirty="0"/>
              <a:t> 사용하여 관련 경고</a:t>
            </a:r>
            <a:r>
              <a:rPr lang="en-US" altLang="ko-KR" dirty="0"/>
              <a:t>, </a:t>
            </a:r>
            <a:r>
              <a:rPr lang="ko-KR" altLang="en-US" dirty="0"/>
              <a:t>이벤트를 수집하며 추적을 할 수 있는 정보를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</a:t>
            </a:r>
            <a:r>
              <a:rPr lang="en-US" altLang="ko-KR" dirty="0"/>
              <a:t>AWS</a:t>
            </a:r>
            <a:r>
              <a:rPr lang="ko-KR" altLang="en-US" dirty="0"/>
              <a:t>에서 태그를 기반으로 주석을 활용할 수 있으므로 </a:t>
            </a:r>
            <a:r>
              <a:rPr lang="en-US" altLang="ko-KR" dirty="0"/>
              <a:t>AWS</a:t>
            </a:r>
            <a:r>
              <a:rPr lang="ko-KR" altLang="en-US" dirty="0"/>
              <a:t> 시스템과 통합할 때 도움이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분석 규칙에서 </a:t>
            </a:r>
            <a:r>
              <a:rPr lang="en-US" altLang="ko-KR" dirty="0"/>
              <a:t>URL </a:t>
            </a:r>
            <a:r>
              <a:rPr lang="ko-KR" altLang="en-US" dirty="0"/>
              <a:t>개체를 구성할 수 있는데 기본적으로 </a:t>
            </a:r>
            <a:r>
              <a:rPr lang="en-US" altLang="ko-KR" dirty="0"/>
              <a:t>Microsoft URL</a:t>
            </a:r>
            <a:r>
              <a:rPr lang="ko-KR" altLang="en-US" dirty="0"/>
              <a:t>를 사용하여 개체를 분석할 수 있는 규칙을</a:t>
            </a:r>
            <a:endParaRPr lang="en-US" altLang="ko-KR" dirty="0"/>
          </a:p>
          <a:p>
            <a:r>
              <a:rPr lang="ko-KR" altLang="en-US" dirty="0"/>
              <a:t>제공하고 이를 기반으로 자동화 작업을 할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조치를 </a:t>
            </a:r>
            <a:r>
              <a:rPr lang="ko-KR" altLang="en-US" dirty="0" err="1"/>
              <a:t>할때에는</a:t>
            </a:r>
            <a:r>
              <a:rPr lang="ko-KR" altLang="en-US" dirty="0"/>
              <a:t> 스크린 샷도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아직은 </a:t>
            </a:r>
            <a:r>
              <a:rPr lang="en-US" altLang="ko-KR" dirty="0"/>
              <a:t>Microsoft</a:t>
            </a:r>
            <a:r>
              <a:rPr lang="ko-KR" altLang="en-US" dirty="0"/>
              <a:t>에서 제공하는 개체를 이용하기 때문에 </a:t>
            </a:r>
            <a:r>
              <a:rPr lang="en-US" altLang="ko-KR" dirty="0"/>
              <a:t>Microsoft </a:t>
            </a:r>
            <a:r>
              <a:rPr lang="ko-KR" altLang="en-US" dirty="0"/>
              <a:t>클라우드에서만 가능하지만 앞으로 </a:t>
            </a:r>
            <a:r>
              <a:rPr lang="en-US" altLang="ko-KR" dirty="0"/>
              <a:t>Public Cloud</a:t>
            </a:r>
            <a:r>
              <a:rPr lang="ko-KR" altLang="en-US" dirty="0"/>
              <a:t>도</a:t>
            </a:r>
            <a:endParaRPr lang="en-US" altLang="ko-KR" dirty="0"/>
          </a:p>
          <a:p>
            <a:r>
              <a:rPr lang="en-US" altLang="ko-KR" dirty="0"/>
              <a:t>URL </a:t>
            </a:r>
            <a:r>
              <a:rPr lang="ko-KR" altLang="en-US" dirty="0"/>
              <a:t>개체만 제공하면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여기서 화면을 보여주기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70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조치 다음 검색</a:t>
            </a:r>
            <a:r>
              <a:rPr lang="en-US" altLang="ko-KR" dirty="0"/>
              <a:t>(</a:t>
            </a:r>
            <a:r>
              <a:rPr lang="ko-KR" altLang="en-US" dirty="0"/>
              <a:t>찾기</a:t>
            </a:r>
            <a:r>
              <a:rPr lang="en-US" altLang="ko-KR" dirty="0"/>
              <a:t>)</a:t>
            </a:r>
            <a:r>
              <a:rPr lang="ko-KR" altLang="en-US" dirty="0"/>
              <a:t>에 대한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Microsoft</a:t>
            </a:r>
            <a:r>
              <a:rPr lang="ko-KR" altLang="en-US" dirty="0"/>
              <a:t>에서 제공하는 규칙을 이용한 기본적인 위협 검색 쿼리를 실행하여 초급자도 쉽게 로그를 검색할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KQL</a:t>
            </a:r>
            <a:r>
              <a:rPr lang="ko-KR" altLang="en-US" dirty="0"/>
              <a:t>를 이용하여 우리회사만의 규칙을 정의하거나 내가 주로 검색하는 것을 만들어 사용할 수 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여기서 검색</a:t>
            </a:r>
            <a:r>
              <a:rPr lang="en-US" altLang="ko-KR" dirty="0"/>
              <a:t>(</a:t>
            </a:r>
            <a:r>
              <a:rPr lang="ko-KR" altLang="en-US" dirty="0"/>
              <a:t>찾기</a:t>
            </a:r>
            <a:r>
              <a:rPr lang="en-US" altLang="ko-KR" dirty="0"/>
              <a:t>) </a:t>
            </a:r>
            <a:r>
              <a:rPr lang="ko-KR" altLang="en-US" dirty="0"/>
              <a:t>화면 표시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1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팀원을 소개합니다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위에 있는 팀원들은 주로 인프라 및 </a:t>
            </a:r>
            <a:r>
              <a:rPr lang="en-US" altLang="ko-KR" dirty="0"/>
              <a:t>SIEM </a:t>
            </a:r>
            <a:r>
              <a:rPr lang="ko-KR" altLang="en-US" dirty="0"/>
              <a:t>구성을 담당하여 </a:t>
            </a:r>
            <a:r>
              <a:rPr lang="en-US" altLang="ko-KR" dirty="0"/>
              <a:t>AWS</a:t>
            </a:r>
            <a:r>
              <a:rPr lang="ko-KR" altLang="en-US" dirty="0"/>
              <a:t>와 </a:t>
            </a:r>
            <a:r>
              <a:rPr lang="en-US" altLang="ko-KR" dirty="0"/>
              <a:t>Azure </a:t>
            </a:r>
            <a:r>
              <a:rPr lang="ko-KR" altLang="en-US" dirty="0"/>
              <a:t>클라우드 구성을 담당했습니다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아래에 있는 팀원들은 주로 개발 담당으로 보고서를 </a:t>
            </a:r>
            <a:r>
              <a:rPr lang="en-US" altLang="ko-KR" dirty="0"/>
              <a:t>S3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저장된 것을 </a:t>
            </a:r>
            <a:r>
              <a:rPr lang="en-US" altLang="ko-KR" dirty="0"/>
              <a:t>Excel</a:t>
            </a:r>
            <a:r>
              <a:rPr lang="ko-KR" altLang="en-US" dirty="0"/>
              <a:t>로 추출하여 클라우드가 아닌 문서 출력용 보고서를 만들고 다른 저장소에 저장하는 것을 담당했습니다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0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탐지 후 조치를 위한 자동화에 대한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아직 미숙하여 자동화 부분은 완벽하게 하지 못했는데 </a:t>
            </a:r>
            <a:r>
              <a:rPr lang="en-US" altLang="ko-KR" dirty="0"/>
              <a:t>Azure</a:t>
            </a:r>
            <a:r>
              <a:rPr lang="ko-KR" altLang="en-US" dirty="0"/>
              <a:t>의 </a:t>
            </a:r>
            <a:r>
              <a:rPr lang="en-US" altLang="ko-KR" dirty="0"/>
              <a:t>Playbook</a:t>
            </a:r>
            <a:r>
              <a:rPr lang="ko-KR" altLang="en-US" dirty="0"/>
              <a:t>을 사용하여 자동화를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확장 가능하며</a:t>
            </a:r>
            <a:r>
              <a:rPr lang="en-US" altLang="ko-KR" dirty="0"/>
              <a:t>, Logic Apps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서비스를 이용하여 조금만 저희가 공부할 경우 </a:t>
            </a:r>
            <a:r>
              <a:rPr lang="en-US" altLang="ko-KR" dirty="0"/>
              <a:t>Logic Apps Designer</a:t>
            </a:r>
            <a:r>
              <a:rPr lang="ko-KR" altLang="en-US" dirty="0"/>
              <a:t>를 활용하여</a:t>
            </a:r>
            <a:endParaRPr lang="en-US" altLang="ko-KR" dirty="0"/>
          </a:p>
          <a:p>
            <a:r>
              <a:rPr lang="ko-KR" altLang="en-US" dirty="0"/>
              <a:t>회사의 대응 조치를 한 후에 자동으로 보고서를 생성하여 통지 즉 메일이나 기타 연락을 통한 자동화를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03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미숙하지만 저희가 여기까지 하면서 </a:t>
            </a:r>
            <a:r>
              <a:rPr lang="en-US" altLang="ko-KR" dirty="0"/>
              <a:t>SIEM</a:t>
            </a:r>
            <a:r>
              <a:rPr lang="ko-KR" altLang="en-US" dirty="0"/>
              <a:t>에서</a:t>
            </a:r>
            <a:r>
              <a:rPr lang="en-US" altLang="ko-KR" dirty="0"/>
              <a:t> SOAR</a:t>
            </a:r>
            <a:r>
              <a:rPr lang="ko-KR" altLang="en-US" dirty="0"/>
              <a:t>의 기대효과를 </a:t>
            </a:r>
            <a:r>
              <a:rPr lang="ko-KR" altLang="en-US" dirty="0" err="1"/>
              <a:t>가트너의</a:t>
            </a:r>
            <a:r>
              <a:rPr lang="ko-KR" altLang="en-US" dirty="0"/>
              <a:t> 자료를 참고할 경우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세대 부터 </a:t>
            </a:r>
            <a:r>
              <a:rPr lang="en-US" altLang="ko-KR" dirty="0"/>
              <a:t>3</a:t>
            </a:r>
            <a:r>
              <a:rPr lang="ko-KR" altLang="en-US" dirty="0"/>
              <a:t>세대의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(PPT </a:t>
            </a:r>
            <a:r>
              <a:rPr lang="ko-KR" altLang="en-US" dirty="0"/>
              <a:t>읽기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7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팀 프로젝트의 목표는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AWS </a:t>
            </a:r>
            <a:r>
              <a:rPr lang="ko-KR" altLang="en-US" dirty="0"/>
              <a:t>클라우드 구성을 신청할 경우 대규모 기업환경에서 </a:t>
            </a:r>
            <a:r>
              <a:rPr lang="en-US" altLang="ko-KR" dirty="0"/>
              <a:t>AWS </a:t>
            </a:r>
            <a:r>
              <a:rPr lang="ko-KR" altLang="en-US" dirty="0"/>
              <a:t>클라우드를 사용하는 것이 아니라</a:t>
            </a:r>
            <a:endParaRPr lang="en-US" altLang="ko-KR" dirty="0"/>
          </a:p>
          <a:p>
            <a:r>
              <a:rPr lang="ko-KR" altLang="en-US" dirty="0"/>
              <a:t>순서에 맞게 또는 내부 시스템이나 신규 시스템을 구축할 경우 클라우드의 보안을 이용하여 위협적인 이벤트 탐지 및 모니터링이 </a:t>
            </a:r>
            <a:endParaRPr lang="en-US" altLang="ko-KR" dirty="0"/>
          </a:p>
          <a:p>
            <a:r>
              <a:rPr lang="ko-KR" altLang="en-US" dirty="0"/>
              <a:t>첫번째 핵심 목표이며</a:t>
            </a:r>
            <a:r>
              <a:rPr lang="en-US" altLang="ko-KR" dirty="0"/>
              <a:t>, </a:t>
            </a:r>
            <a:r>
              <a:rPr lang="ko-KR" altLang="en-US" dirty="0"/>
              <a:t>두번째는 구축을 한 다음 쉽게 클라우드에  </a:t>
            </a:r>
            <a:r>
              <a:rPr lang="en-US" altLang="ko-KR" dirty="0"/>
              <a:t>SIEM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구축하여 모니터링을 하는 것이 두번째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위하여 우리는 금융권에서 가상의 저축은행을 고객으로 하여 내부 인프라 중 </a:t>
            </a:r>
            <a:r>
              <a:rPr lang="ko-KR" altLang="en-US" dirty="0" err="1"/>
              <a:t>멤버쉽</a:t>
            </a:r>
            <a:r>
              <a:rPr lang="ko-KR" altLang="en-US" dirty="0"/>
              <a:t> 회원서비스 부분만 클라우드로 이전하여</a:t>
            </a:r>
            <a:endParaRPr lang="en-US" altLang="ko-KR" dirty="0"/>
          </a:p>
          <a:p>
            <a:r>
              <a:rPr lang="ko-KR" altLang="en-US" dirty="0" err="1"/>
              <a:t>멤버쉽</a:t>
            </a:r>
            <a:r>
              <a:rPr lang="ko-KR" altLang="en-US" dirty="0"/>
              <a:t> 웹 사이트를 구성하고</a:t>
            </a:r>
            <a:r>
              <a:rPr lang="en-US" altLang="ko-KR" dirty="0"/>
              <a:t>, </a:t>
            </a:r>
            <a:r>
              <a:rPr lang="ko-KR" altLang="en-US" dirty="0"/>
              <a:t>이를 탐지 및 </a:t>
            </a:r>
            <a:r>
              <a:rPr lang="ko-KR" altLang="en-US" dirty="0" err="1"/>
              <a:t>모니터링를</a:t>
            </a:r>
            <a:r>
              <a:rPr lang="ko-KR" altLang="en-US" dirty="0"/>
              <a:t> 하는 시스템을 구축 하는 것이 목표였습니다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 이들 중에 로그를 수집하여 직접 </a:t>
            </a:r>
            <a:r>
              <a:rPr lang="ko-KR" altLang="en-US" dirty="0" err="1"/>
              <a:t>엑셀등의</a:t>
            </a:r>
            <a:r>
              <a:rPr lang="ko-KR" altLang="en-US" dirty="0"/>
              <a:t> 보고서에 사용할 차트를 제공하여 </a:t>
            </a:r>
            <a:r>
              <a:rPr lang="en-US" altLang="ko-KR" dirty="0"/>
              <a:t>Offline </a:t>
            </a:r>
            <a:r>
              <a:rPr lang="ko-KR" altLang="en-US" dirty="0"/>
              <a:t>환경의 문서 제출을 위한 서비스까지 </a:t>
            </a:r>
            <a:endParaRPr lang="en-US" altLang="ko-KR" dirty="0"/>
          </a:p>
          <a:p>
            <a:r>
              <a:rPr lang="ko-KR" altLang="en-US" dirty="0"/>
              <a:t>구축 및 개발하는 것이 두번째 목표입니다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위해 우리가 선택한 것이 </a:t>
            </a:r>
            <a:r>
              <a:rPr lang="en-US" altLang="ko-KR" dirty="0"/>
              <a:t>SIEM </a:t>
            </a:r>
            <a:r>
              <a:rPr lang="ko-KR" altLang="en-US" dirty="0"/>
              <a:t>툴을 생각하게 되었고</a:t>
            </a:r>
            <a:r>
              <a:rPr lang="en-US" altLang="ko-KR" dirty="0"/>
              <a:t>, </a:t>
            </a:r>
            <a:r>
              <a:rPr lang="ko-KR" altLang="en-US" dirty="0"/>
              <a:t>클라우드 중에서 </a:t>
            </a:r>
            <a:r>
              <a:rPr lang="en-US" altLang="ko-KR" dirty="0"/>
              <a:t>Azure </a:t>
            </a:r>
            <a:r>
              <a:rPr lang="ko-KR" altLang="en-US" dirty="0"/>
              <a:t>서비스 중 </a:t>
            </a:r>
            <a:r>
              <a:rPr lang="en-US" altLang="ko-KR" dirty="0"/>
              <a:t>Sentinel </a:t>
            </a:r>
            <a:r>
              <a:rPr lang="ko-KR" altLang="en-US" dirty="0"/>
              <a:t>서비스를 확인하여 </a:t>
            </a:r>
            <a:endParaRPr lang="en-US" altLang="ko-KR" dirty="0"/>
          </a:p>
          <a:p>
            <a:r>
              <a:rPr lang="ko-KR" altLang="en-US" dirty="0"/>
              <a:t>구축하고 작은 시스템을 클라우드로 구축할 경우  쉽게 </a:t>
            </a:r>
            <a:r>
              <a:rPr lang="en-US" altLang="ko-KR" dirty="0"/>
              <a:t>SIEM</a:t>
            </a:r>
            <a:r>
              <a:rPr lang="ko-KR" altLang="en-US" dirty="0"/>
              <a:t>을 클라우드로 구축하는 </a:t>
            </a:r>
            <a:r>
              <a:rPr lang="ko-KR" altLang="en-US" dirty="0" err="1"/>
              <a:t>것이였습니다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0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목표로 하는 </a:t>
            </a:r>
            <a:r>
              <a:rPr lang="en-US" altLang="ko-KR" dirty="0"/>
              <a:t>SIEM</a:t>
            </a:r>
            <a:r>
              <a:rPr lang="ko-KR" altLang="en-US" dirty="0"/>
              <a:t>의 선택을 한 배경을 위해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ko-KR" altLang="en-US" dirty="0" err="1"/>
              <a:t>쯤의</a:t>
            </a:r>
            <a:r>
              <a:rPr lang="ko-KR" altLang="en-US" dirty="0"/>
              <a:t> </a:t>
            </a:r>
            <a:r>
              <a:rPr lang="ko-KR" altLang="en-US" dirty="0" err="1"/>
              <a:t>가트너</a:t>
            </a:r>
            <a:r>
              <a:rPr lang="ko-KR" altLang="en-US" dirty="0"/>
              <a:t> </a:t>
            </a:r>
            <a:r>
              <a:rPr lang="ko-KR" altLang="en-US" dirty="0" err="1"/>
              <a:t>피어인사이트에서</a:t>
            </a:r>
            <a:r>
              <a:rPr lang="ko-KR" altLang="en-US" dirty="0"/>
              <a:t> 나온 </a:t>
            </a:r>
            <a:r>
              <a:rPr lang="en-US" altLang="ko-KR" dirty="0"/>
              <a:t>SIEM </a:t>
            </a:r>
            <a:r>
              <a:rPr lang="ko-KR" altLang="en-US" dirty="0"/>
              <a:t>의 </a:t>
            </a:r>
            <a:r>
              <a:rPr lang="en-US" altLang="ko-KR" dirty="0"/>
              <a:t>12</a:t>
            </a:r>
            <a:r>
              <a:rPr lang="ko-KR" altLang="en-US" dirty="0"/>
              <a:t>가지 툴의 평점도 살펴 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https://www.itworld.co.kr/news/114438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저희는 </a:t>
            </a:r>
            <a:r>
              <a:rPr lang="en-US" altLang="ko-KR" dirty="0"/>
              <a:t>IBM</a:t>
            </a:r>
            <a:r>
              <a:rPr lang="ko-KR" altLang="en-US" dirty="0"/>
              <a:t>에서 제공하는 </a:t>
            </a:r>
            <a:r>
              <a:rPr lang="en-US" altLang="ko-KR" dirty="0"/>
              <a:t>SIEM</a:t>
            </a:r>
            <a:r>
              <a:rPr lang="ko-KR" altLang="en-US" dirty="0"/>
              <a:t> 툴의 평점과 </a:t>
            </a:r>
            <a:r>
              <a:rPr lang="en-US" altLang="ko-KR" dirty="0"/>
              <a:t>AI  </a:t>
            </a:r>
            <a:r>
              <a:rPr lang="ko-KR" altLang="en-US" dirty="0"/>
              <a:t>솔루션 왓슨과 연동할 수 있는 부분이 눈에 들어왔습니다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AWS </a:t>
            </a:r>
            <a:r>
              <a:rPr lang="en-US" altLang="ko-KR" dirty="0" err="1"/>
              <a:t>GuardDuty</a:t>
            </a:r>
            <a:r>
              <a:rPr lang="ko-KR" altLang="en-US" dirty="0"/>
              <a:t>의 지능형 탐지 부분도 확인하여 구성 및 연습을 했지만</a:t>
            </a:r>
            <a:r>
              <a:rPr lang="en-US" altLang="ko-KR" dirty="0"/>
              <a:t>, AWS</a:t>
            </a:r>
            <a:r>
              <a:rPr lang="ko-KR" altLang="en-US" dirty="0"/>
              <a:t>에서 인프라를 구성하고 </a:t>
            </a:r>
            <a:endParaRPr lang="en-US" altLang="ko-KR" dirty="0"/>
          </a:p>
          <a:p>
            <a:r>
              <a:rPr lang="ko-KR" altLang="en-US" dirty="0"/>
              <a:t>탐지 및 이벤트를 구성할 경우 앞에서 이야기한 </a:t>
            </a:r>
            <a:r>
              <a:rPr lang="en-US" altLang="ko-KR" dirty="0"/>
              <a:t>SIEM</a:t>
            </a:r>
            <a:r>
              <a:rPr lang="ko-KR" altLang="en-US" dirty="0"/>
              <a:t>의 </a:t>
            </a:r>
            <a:r>
              <a:rPr lang="ko-KR" altLang="en-US" dirty="0" err="1"/>
              <a:t>가트너</a:t>
            </a:r>
            <a:r>
              <a:rPr lang="ko-KR" altLang="en-US" dirty="0"/>
              <a:t> 평점과 해커들이 로그를 </a:t>
            </a:r>
            <a:r>
              <a:rPr lang="ko-KR" altLang="en-US" dirty="0" err="1"/>
              <a:t>위변조</a:t>
            </a:r>
            <a:r>
              <a:rPr lang="ko-KR" altLang="en-US" dirty="0"/>
              <a:t> 및 삭제를 할 경우</a:t>
            </a:r>
            <a:endParaRPr lang="en-US" altLang="ko-KR" dirty="0"/>
          </a:p>
          <a:p>
            <a:r>
              <a:rPr lang="ko-KR" altLang="en-US" dirty="0"/>
              <a:t>저희가 탐지를 했지만 로그를 확인할 수 없지 않을까 하는 우려가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AI</a:t>
            </a:r>
            <a:r>
              <a:rPr lang="ko-KR" altLang="en-US" dirty="0"/>
              <a:t>와의 연결에서 우리가 선택할 수 있는 툴의 검색과 이를 쉽게 클라우드에서 구성하고 </a:t>
            </a:r>
            <a:r>
              <a:rPr lang="en-US" altLang="ko-KR" dirty="0"/>
              <a:t>AWS</a:t>
            </a:r>
            <a:r>
              <a:rPr lang="ko-KR" altLang="en-US" dirty="0"/>
              <a:t> 및 </a:t>
            </a:r>
            <a:r>
              <a:rPr lang="en-US" altLang="ko-KR" dirty="0"/>
              <a:t>Google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en-US" altLang="ko-KR" dirty="0"/>
              <a:t>Facebook </a:t>
            </a:r>
            <a:r>
              <a:rPr lang="ko-KR" altLang="en-US" dirty="0"/>
              <a:t>및 </a:t>
            </a:r>
            <a:r>
              <a:rPr lang="ko-KR" altLang="en-US" dirty="0" err="1"/>
              <a:t>인스타그램등을</a:t>
            </a:r>
            <a:r>
              <a:rPr lang="ko-KR" altLang="en-US" dirty="0"/>
              <a:t> 연결하여 통합 모니터링 및 </a:t>
            </a:r>
            <a:r>
              <a:rPr lang="en-US" altLang="ko-KR" dirty="0"/>
              <a:t>AI</a:t>
            </a:r>
            <a:r>
              <a:rPr lang="ko-KR" altLang="en-US" dirty="0"/>
              <a:t>와 연동할 수 있는 서비스를 찾고</a:t>
            </a:r>
            <a:r>
              <a:rPr lang="en-US" altLang="ko-KR" dirty="0"/>
              <a:t>, </a:t>
            </a:r>
            <a:r>
              <a:rPr lang="ko-KR" altLang="en-US" dirty="0"/>
              <a:t>그에 대한 결과를 </a:t>
            </a:r>
            <a:endParaRPr lang="en-US" altLang="ko-KR" dirty="0"/>
          </a:p>
          <a:p>
            <a:r>
              <a:rPr lang="ko-KR" altLang="en-US" dirty="0"/>
              <a:t>찾았습니다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06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목표를 위해 선택한 툴은 </a:t>
            </a:r>
            <a:r>
              <a:rPr lang="en-US" altLang="ko-KR" dirty="0"/>
              <a:t>Azure Sentinel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네트워크 보안의 필수이며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오늘날 네트워크 보안은 이미 충분히 성숙해 다양한 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머신러닝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기반 방화벽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하드닝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웹 애플리케이션 서버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클라우드 서비스 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인해 기업 네트워크에 대한 공격이 더욱 어려워지고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특히 로그 이벤트에 중요한 정보를 제공하기 위해서는 각 계층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서비스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그리고 디바이스를 전체적으로 한번에 보며 모니터링할 수 있어야 한다는 것을 알고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로그 이벤트에 자동화된 복원 작업을 실시하며 그 과정에서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SIEM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툴을 다음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단계로까지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발전 또는 진화하여야 한다고 생각합니다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SIEM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툴에서 탐지한 이벤트 로그는 그 특성상 공격 경로를 감추고 자신의 활동 내역을 지우고자 하는 공격자들에게 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공격 표면으로 사용되고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그래서 저희는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AWS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에서는 인프라를 담당하고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SIEM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툴은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Azure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서비스를 이용하여 이벤트 로그를 별도로 저장 및 사용하고자 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그렇지만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AWS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에서도 이벤트 로그를 기반으로 하는 보고서를 생성 및 저장하는 방법도 사용하여 이벤트 로그를 전용 서버나 서비스로 오프로딩해 수정과 삭제를 예방하고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백업 복사본을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Azure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에서 이벤트 로그에 대한 부가적인 안전 장치를 마련해 주었습니다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이것이 저희가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Azure Sentinel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을 선택한 이유입니다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센티널에서는  연결 구성 서비스를 제공하는 것이 있기 때문에 연결을 할 경우 많은 서비스를 통합 관제 및 모니터링을 할 수 있는 장점이 있었습니다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또한 기업내에서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On-Premises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및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Private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Cloud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구성을 할 경우 연결 구성 서비스만 지원되면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Azure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클라우드에서 통합 모니터링이 가능하다는 장점이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01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이제 구성도 또는 아키텍처를 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12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에서 구성할 때 중요한 요소 중에 하나인 </a:t>
            </a:r>
            <a:r>
              <a:rPr lang="en-US" altLang="ko-KR" dirty="0"/>
              <a:t>CloudWatch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알람 및 이벤트와 로그를 처리하기 위한 부분으로 저희 구성에 </a:t>
            </a:r>
            <a:r>
              <a:rPr lang="ko-KR" altLang="en-US" dirty="0" err="1"/>
              <a:t>핵심요소입니다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(CloudWatch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핵심 부분 처리 부분을 이야기 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SNS</a:t>
            </a:r>
            <a:r>
              <a:rPr lang="ko-KR" altLang="en-US" dirty="0"/>
              <a:t>를 이용하여 </a:t>
            </a:r>
            <a:r>
              <a:rPr lang="en-US" altLang="ko-KR" dirty="0"/>
              <a:t>Email</a:t>
            </a:r>
            <a:r>
              <a:rPr lang="ko-KR" altLang="en-US" dirty="0"/>
              <a:t>로 관리자에게 통지하는 서비스를 구성하고자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28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구성할 대 </a:t>
            </a: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CloudTrail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은 또 다른 저희의 핵심 요소입니다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SIEM 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툴과 연결할 때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설정도 중요하지만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에서는 </a:t>
            </a:r>
            <a:endParaRPr lang="en-US" altLang="ko-KR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CloudTrail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 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서비스에게 이벤트 탐지에 대한 로그를 보냅니다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여기서 중요한 것은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의 연결에서 권한 및 역할이 중요합니다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여기서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CloudTrail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연결을 위한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화면에서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Azure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Sentinel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연결된 화면에서 권한 화면을 보여줍니다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.)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저희는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EQST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의 클라우드 보안 가이드에서 계정 및 권한에 대한 부분을 배울 때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의 중요성을 배웠고</a:t>
            </a:r>
            <a:endParaRPr lang="en-US" altLang="ko-KR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에서 권한을 줘야 하는 부분이 중요하다는 것을 알고 있습니다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여기서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 Sentinel 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연결 시 중요한 부분은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EQST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의 클라우드 보안 가이드의 첫번째인 계정 부분을 참고하여</a:t>
            </a:r>
            <a:endParaRPr lang="en-US" altLang="ko-KR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최소 권한과 </a:t>
            </a:r>
            <a:r>
              <a:rPr lang="en-US" altLang="ko-KR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ReadOnly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권한을 통하여 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</a:t>
            </a:r>
            <a:r>
              <a:rPr lang="ko-K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와 통신합니다</a:t>
            </a:r>
            <a:r>
              <a:rPr lang="en-US" altLang="ko-KR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5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람다 부분을 소개합니다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</a:t>
            </a:r>
            <a:r>
              <a:rPr lang="en-US" altLang="ko-KR" dirty="0"/>
              <a:t>SIEM</a:t>
            </a:r>
            <a:r>
              <a:rPr lang="ko-KR" altLang="en-US" dirty="0"/>
              <a:t>에서 중요한 부분은 로그를 처리할 때 오프라인 환경에서 활용할 수 있는 부분이 있는지도 고민했습니다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Lambda</a:t>
            </a:r>
            <a:r>
              <a:rPr lang="ko-KR" altLang="en-US" dirty="0"/>
              <a:t>를 이용할 경우 </a:t>
            </a:r>
            <a:r>
              <a:rPr lang="en-US" altLang="ko-KR" dirty="0"/>
              <a:t>CloudWatch</a:t>
            </a:r>
            <a:r>
              <a:rPr lang="ko-KR" altLang="en-US" dirty="0"/>
              <a:t>와 함께 로그를 수집하고 이를 분석하는 것이 중요했습니다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Lambda </a:t>
            </a:r>
            <a:r>
              <a:rPr lang="ko-KR" altLang="en-US" dirty="0"/>
              <a:t>와 </a:t>
            </a:r>
            <a:r>
              <a:rPr lang="en-US" altLang="ko-KR" dirty="0"/>
              <a:t>Python</a:t>
            </a:r>
            <a:r>
              <a:rPr lang="ko-KR" altLang="en-US" dirty="0"/>
              <a:t>을 배우면서 로그 파일을 분석할 수 있는 프로그래밍을 알게 되었고</a:t>
            </a:r>
            <a:r>
              <a:rPr lang="en-US" altLang="ko-KR" dirty="0"/>
              <a:t>, JavaScript</a:t>
            </a:r>
            <a:r>
              <a:rPr lang="ko-KR" altLang="en-US" dirty="0"/>
              <a:t>를 이용하여 </a:t>
            </a:r>
            <a:r>
              <a:rPr lang="en-US" altLang="ko-KR" dirty="0"/>
              <a:t>Lambda</a:t>
            </a:r>
            <a:r>
              <a:rPr lang="ko-KR" altLang="en-US" dirty="0"/>
              <a:t>와 함께</a:t>
            </a:r>
            <a:endParaRPr lang="en-US" altLang="ko-KR" dirty="0"/>
          </a:p>
          <a:p>
            <a:r>
              <a:rPr lang="ko-KR" altLang="en-US" dirty="0"/>
              <a:t>이벤트 로그를 분석하여 우리가 필요한 데이터를 확인 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(Python</a:t>
            </a:r>
            <a:r>
              <a:rPr lang="ko-KR" altLang="en-US" dirty="0"/>
              <a:t>에서 추출한 보고서 화면과 </a:t>
            </a:r>
            <a:r>
              <a:rPr lang="en-US" altLang="ko-KR" dirty="0"/>
              <a:t>Excel </a:t>
            </a:r>
            <a:r>
              <a:rPr lang="ko-KR" altLang="en-US" dirty="0"/>
              <a:t>보고서 화면 표시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여기서 우리는 클라우드 사용 고객이 필요할 경우 </a:t>
            </a:r>
            <a:r>
              <a:rPr lang="en-US" altLang="ko-KR" dirty="0"/>
              <a:t>Excel </a:t>
            </a:r>
            <a:r>
              <a:rPr lang="ko-KR" altLang="en-US" dirty="0"/>
              <a:t>문서를 다운로드 받아 회사 내부용 보고서 및 다른 용도로 사용하도록 보고서를 </a:t>
            </a:r>
            <a:endParaRPr lang="en-US" altLang="ko-KR" dirty="0"/>
          </a:p>
          <a:p>
            <a:r>
              <a:rPr lang="ko-KR" altLang="en-US" dirty="0"/>
              <a:t>생성 하였습니다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보고서 생성 주기는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1</a:t>
            </a:r>
            <a:r>
              <a:rPr lang="ko-KR" altLang="en-US" dirty="0"/>
              <a:t>주일 </a:t>
            </a:r>
            <a:r>
              <a:rPr lang="en-US" altLang="ko-KR" dirty="0"/>
              <a:t>15</a:t>
            </a:r>
            <a:r>
              <a:rPr lang="ko-KR" altLang="en-US" dirty="0"/>
              <a:t>일 </a:t>
            </a:r>
            <a:r>
              <a:rPr lang="en-US" altLang="ko-KR" dirty="0"/>
              <a:t>30</a:t>
            </a:r>
            <a:r>
              <a:rPr lang="ko-KR" altLang="en-US" dirty="0"/>
              <a:t>일 </a:t>
            </a:r>
            <a:r>
              <a:rPr lang="en-US" altLang="ko-KR" dirty="0"/>
              <a:t>60</a:t>
            </a:r>
            <a:r>
              <a:rPr lang="ko-KR" altLang="en-US" dirty="0"/>
              <a:t>일</a:t>
            </a:r>
            <a:r>
              <a:rPr lang="en-US" altLang="ko-KR" dirty="0"/>
              <a:t> 90</a:t>
            </a:r>
            <a:r>
              <a:rPr lang="ko-KR" altLang="en-US" dirty="0"/>
              <a:t>일 </a:t>
            </a:r>
            <a:r>
              <a:rPr lang="en-US" altLang="ko-KR" dirty="0"/>
              <a:t>180</a:t>
            </a:r>
            <a:r>
              <a:rPr lang="ko-KR" altLang="en-US" dirty="0"/>
              <a:t>일 </a:t>
            </a:r>
            <a:r>
              <a:rPr lang="en-US" altLang="ko-KR" dirty="0"/>
              <a:t>1</a:t>
            </a:r>
            <a:r>
              <a:rPr lang="ko-KR" altLang="en-US" dirty="0"/>
              <a:t>년 주기로 보고서를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이로 인하여 저희는 사실 보고서 저장에 대한 공간이 필요했고 이를 사용할 경우 </a:t>
            </a:r>
            <a:r>
              <a:rPr lang="en-US" altLang="ko-KR" dirty="0"/>
              <a:t>AWS</a:t>
            </a:r>
            <a:r>
              <a:rPr lang="ko-KR" altLang="en-US" dirty="0"/>
              <a:t>의 저장소 서비스를 사용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보고서 저장을 할 경우 저희는 한가지 이슈를 알게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중간 발표에서 멘토님들의 의견과 저희가 부족한 부분을 이야기 해주시면서 바로 저장소 저장공간 사용과 비용에 대한 이슈를 알게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단순히 저장소만이 아니라 저장소 공간에 대한 비용도 있다는 것을 알게 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클라우드를 배울 때 저희는 자본 지출과 비용 예측을 배웠으며</a:t>
            </a:r>
            <a:r>
              <a:rPr lang="en-US" altLang="ko-KR" dirty="0"/>
              <a:t>, </a:t>
            </a:r>
            <a:r>
              <a:rPr lang="ko-KR" altLang="en-US" dirty="0"/>
              <a:t>이번 최종 프로젝트를 통해 이 </a:t>
            </a:r>
            <a:r>
              <a:rPr lang="en-US" altLang="ko-KR" dirty="0"/>
              <a:t>2</a:t>
            </a:r>
            <a:r>
              <a:rPr lang="ko-KR" altLang="en-US" dirty="0"/>
              <a:t>가지를 실감할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5F2F9-11A6-4D6A-8E6D-392BC5BE5C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8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671D3-3B7A-4ED5-A306-1E71D6A6C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C8125D-542E-4AEA-A4DF-6B14D1648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F7D5FC-0CA4-45BD-ADE3-6AB1A320F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9527" y="6525792"/>
            <a:ext cx="132416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53A51-7FE6-4715-9EB0-AC275CC5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B9095C-5269-4545-926C-F05B26E01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DEFBF-6BE4-4D83-ADD0-5A698678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9CBEB-B242-40C0-B43E-8D11C846680D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982C03-8787-441F-A6DE-A4C8BC54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C071F-504E-420F-9003-3EC48C91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6D7A-FCDB-41A2-80B2-5A4A7940D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77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388191-CAC3-4BE9-A8C0-BDD36C35F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39FFC7-D63D-421C-A301-6CE6EE100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ABF8A-D481-4934-91CD-29A986D8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9CBEB-B242-40C0-B43E-8D11C846680D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F6E24-5F74-47CF-B684-9F06B193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6C212-4D83-438F-AE6A-279347F8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6D7A-FCDB-41A2-80B2-5A4A7940D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16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0004E-93C6-4AE6-ADB7-2709C74D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0BDA7-C6C9-4669-B50B-332A6E2A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1D99E6-FE7A-4913-896F-80D01765C3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9527" y="6525792"/>
            <a:ext cx="132416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4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79193-A980-40A9-A7BD-06538DD82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E6F3FA-4991-4382-9A67-1B6994878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868CB9-7206-456D-B08B-B3E3D2F4DA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9527" y="6525792"/>
            <a:ext cx="132416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2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BB056-BEA2-4991-8D29-2EBD5EF0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46F2E-B558-444D-BD00-724F5FA63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676DFA-9DBF-457C-9C65-EE3D0265F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8C92D1-F685-454D-84B8-AFBC688F0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9527" y="6525792"/>
            <a:ext cx="132416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4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E6AC5-ACFE-4960-9896-25279AF1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F6334-0E98-4C12-A352-55B54DBF4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7F8CE3-0A5F-4BAE-BDFD-3C5B6F2A4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8CD622-3140-4831-9657-DADBB99B4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40AA03-4476-4B6E-AD64-0A5B60C06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366A9E-1D73-4D0B-9792-66CA2E7E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9CBEB-B242-40C0-B43E-8D11C846680D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72FF90-A74F-4FD2-9C96-B0037B52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1AD8D1-21CC-4082-AE53-574D08C9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6D7A-FCDB-41A2-80B2-5A4A7940D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0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E806C-8CEB-4F37-BAAF-829D817C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459EB-BC8F-439B-B72B-CBD6612D8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9527" y="6525792"/>
            <a:ext cx="132416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5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CD874E-79CA-4077-BEF4-371E8D520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9527" y="6525792"/>
            <a:ext cx="132416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7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046BC-EBA7-4912-B8F0-5E6A8CCF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1C842-6416-41BD-9B71-EB35DF2D5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9AD75D-EEF5-4619-AE9C-710BD791D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C833DE-A13B-47D6-A879-BA2BF05C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9CBEB-B242-40C0-B43E-8D11C846680D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44E97C-B766-4668-8E53-028724CD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BFBB61-881B-4908-A547-B9562333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6D7A-FCDB-41A2-80B2-5A4A7940D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11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4FFE7-3C15-49D5-87E5-250F801D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719335-8169-49E8-848D-6C0BC9789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E431C7-AC78-496D-BEF9-5F97AFF18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3F9E4-3BB9-4EF8-A25E-3F2E2DC42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9CBEB-B242-40C0-B43E-8D11C846680D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A06E5D-2497-4F74-A84C-96C0FB0E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A69E57-A589-43E9-997E-3C31048E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6D7A-FCDB-41A2-80B2-5A4A7940D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0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FBE35-1707-432B-803C-9B8254C2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1E57A-47A9-42C8-BDB1-32F0D20EC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D6143-58E8-4DA4-BA17-BAA4CBF97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9CBEB-B242-40C0-B43E-8D11C846680D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8AEE68-1429-4A7D-99D4-5F6FAB5A6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598AE-A72A-4218-A936-9A8006EB7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6D7A-FCDB-41A2-80B2-5A4A7940D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5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35.png"/><Relationship Id="rId18" Type="http://schemas.openxmlformats.org/officeDocument/2006/relationships/image" Target="../media/image14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134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133.png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70.png"/><Relationship Id="rId10" Type="http://schemas.openxmlformats.org/officeDocument/2006/relationships/image" Target="../media/image132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39.png"/><Relationship Id="rId14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39.png"/><Relationship Id="rId18" Type="http://schemas.openxmlformats.org/officeDocument/2006/relationships/image" Target="../media/image136.png"/><Relationship Id="rId3" Type="http://schemas.openxmlformats.org/officeDocument/2006/relationships/diagramData" Target="../diagrams/data12.xml"/><Relationship Id="rId21" Type="http://schemas.openxmlformats.org/officeDocument/2006/relationships/image" Target="../media/image138.png"/><Relationship Id="rId7" Type="http://schemas.microsoft.com/office/2007/relationships/diagramDrawing" Target="../diagrams/drawing12.xml"/><Relationship Id="rId12" Type="http://schemas.openxmlformats.org/officeDocument/2006/relationships/image" Target="../media/image140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4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145.pn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133.png"/><Relationship Id="rId10" Type="http://schemas.openxmlformats.org/officeDocument/2006/relationships/image" Target="../media/image144.png"/><Relationship Id="rId19" Type="http://schemas.openxmlformats.org/officeDocument/2006/relationships/image" Target="../media/image70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143.png"/><Relationship Id="rId14" Type="http://schemas.openxmlformats.org/officeDocument/2006/relationships/image" Target="../media/image132.png"/><Relationship Id="rId22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149.pn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160.png"/><Relationship Id="rId5" Type="http://schemas.openxmlformats.org/officeDocument/2006/relationships/diagramQuickStyle" Target="../diagrams/quickStyle14.xml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117" Type="http://schemas.openxmlformats.org/officeDocument/2006/relationships/image" Target="../media/image275.png"/><Relationship Id="rId21" Type="http://schemas.openxmlformats.org/officeDocument/2006/relationships/image" Target="../media/image181.png"/><Relationship Id="rId42" Type="http://schemas.openxmlformats.org/officeDocument/2006/relationships/image" Target="../media/image201.png"/><Relationship Id="rId47" Type="http://schemas.openxmlformats.org/officeDocument/2006/relationships/image" Target="../media/image206.png"/><Relationship Id="rId63" Type="http://schemas.openxmlformats.org/officeDocument/2006/relationships/image" Target="../media/image222.png"/><Relationship Id="rId68" Type="http://schemas.openxmlformats.org/officeDocument/2006/relationships/image" Target="../media/image226.png"/><Relationship Id="rId84" Type="http://schemas.openxmlformats.org/officeDocument/2006/relationships/image" Target="../media/image242.png"/><Relationship Id="rId89" Type="http://schemas.openxmlformats.org/officeDocument/2006/relationships/image" Target="../media/image247.png"/><Relationship Id="rId112" Type="http://schemas.openxmlformats.org/officeDocument/2006/relationships/image" Target="../media/image270.png"/><Relationship Id="rId16" Type="http://schemas.openxmlformats.org/officeDocument/2006/relationships/image" Target="../media/image176.png"/><Relationship Id="rId107" Type="http://schemas.openxmlformats.org/officeDocument/2006/relationships/image" Target="../media/image265.png"/><Relationship Id="rId11" Type="http://schemas.openxmlformats.org/officeDocument/2006/relationships/image" Target="../media/image171.png"/><Relationship Id="rId32" Type="http://schemas.openxmlformats.org/officeDocument/2006/relationships/image" Target="../media/image191.png"/><Relationship Id="rId37" Type="http://schemas.openxmlformats.org/officeDocument/2006/relationships/image" Target="../media/image196.png"/><Relationship Id="rId53" Type="http://schemas.openxmlformats.org/officeDocument/2006/relationships/image" Target="../media/image212.png"/><Relationship Id="rId58" Type="http://schemas.openxmlformats.org/officeDocument/2006/relationships/image" Target="../media/image217.png"/><Relationship Id="rId74" Type="http://schemas.openxmlformats.org/officeDocument/2006/relationships/image" Target="../media/image232.png"/><Relationship Id="rId79" Type="http://schemas.openxmlformats.org/officeDocument/2006/relationships/image" Target="../media/image237.png"/><Relationship Id="rId102" Type="http://schemas.openxmlformats.org/officeDocument/2006/relationships/image" Target="../media/image260.png"/><Relationship Id="rId5" Type="http://schemas.openxmlformats.org/officeDocument/2006/relationships/diagramQuickStyle" Target="../diagrams/quickStyle15.xml"/><Relationship Id="rId90" Type="http://schemas.openxmlformats.org/officeDocument/2006/relationships/image" Target="../media/image248.png"/><Relationship Id="rId95" Type="http://schemas.openxmlformats.org/officeDocument/2006/relationships/image" Target="../media/image253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43" Type="http://schemas.openxmlformats.org/officeDocument/2006/relationships/image" Target="../media/image202.png"/><Relationship Id="rId48" Type="http://schemas.openxmlformats.org/officeDocument/2006/relationships/image" Target="../media/image207.png"/><Relationship Id="rId64" Type="http://schemas.openxmlformats.org/officeDocument/2006/relationships/image" Target="../media/image223.png"/><Relationship Id="rId69" Type="http://schemas.openxmlformats.org/officeDocument/2006/relationships/image" Target="../media/image227.png"/><Relationship Id="rId113" Type="http://schemas.openxmlformats.org/officeDocument/2006/relationships/image" Target="../media/image271.png"/><Relationship Id="rId118" Type="http://schemas.openxmlformats.org/officeDocument/2006/relationships/image" Target="../media/image276.png"/><Relationship Id="rId80" Type="http://schemas.openxmlformats.org/officeDocument/2006/relationships/image" Target="../media/image238.png"/><Relationship Id="rId85" Type="http://schemas.openxmlformats.org/officeDocument/2006/relationships/image" Target="../media/image243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33" Type="http://schemas.openxmlformats.org/officeDocument/2006/relationships/image" Target="../media/image192.png"/><Relationship Id="rId38" Type="http://schemas.openxmlformats.org/officeDocument/2006/relationships/image" Target="../media/image197.png"/><Relationship Id="rId59" Type="http://schemas.openxmlformats.org/officeDocument/2006/relationships/image" Target="../media/image218.png"/><Relationship Id="rId103" Type="http://schemas.openxmlformats.org/officeDocument/2006/relationships/image" Target="../media/image261.png"/><Relationship Id="rId108" Type="http://schemas.openxmlformats.org/officeDocument/2006/relationships/image" Target="../media/image266.png"/><Relationship Id="rId54" Type="http://schemas.openxmlformats.org/officeDocument/2006/relationships/image" Target="../media/image213.png"/><Relationship Id="rId70" Type="http://schemas.openxmlformats.org/officeDocument/2006/relationships/image" Target="../media/image228.png"/><Relationship Id="rId75" Type="http://schemas.openxmlformats.org/officeDocument/2006/relationships/image" Target="../media/image233.png"/><Relationship Id="rId91" Type="http://schemas.openxmlformats.org/officeDocument/2006/relationships/image" Target="../media/image249.png"/><Relationship Id="rId96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23" Type="http://schemas.openxmlformats.org/officeDocument/2006/relationships/image" Target="../media/image183.png"/><Relationship Id="rId28" Type="http://schemas.openxmlformats.org/officeDocument/2006/relationships/hyperlink" Target="https://aka.ms/AzureSentinel" TargetMode="External"/><Relationship Id="rId49" Type="http://schemas.openxmlformats.org/officeDocument/2006/relationships/image" Target="../media/image208.png"/><Relationship Id="rId114" Type="http://schemas.openxmlformats.org/officeDocument/2006/relationships/image" Target="../media/image272.png"/><Relationship Id="rId119" Type="http://schemas.openxmlformats.org/officeDocument/2006/relationships/image" Target="../media/image277.png"/><Relationship Id="rId10" Type="http://schemas.openxmlformats.org/officeDocument/2006/relationships/image" Target="../media/image170.png"/><Relationship Id="rId31" Type="http://schemas.openxmlformats.org/officeDocument/2006/relationships/image" Target="../media/image190.png"/><Relationship Id="rId44" Type="http://schemas.openxmlformats.org/officeDocument/2006/relationships/image" Target="../media/image203.png"/><Relationship Id="rId52" Type="http://schemas.openxmlformats.org/officeDocument/2006/relationships/image" Target="../media/image211.png"/><Relationship Id="rId60" Type="http://schemas.openxmlformats.org/officeDocument/2006/relationships/image" Target="../media/image219.png"/><Relationship Id="rId65" Type="http://schemas.openxmlformats.org/officeDocument/2006/relationships/hyperlink" Target="https://msdn.microsoft.com/en-us/library/dn948096.aspx" TargetMode="External"/><Relationship Id="rId73" Type="http://schemas.openxmlformats.org/officeDocument/2006/relationships/image" Target="../media/image231.png"/><Relationship Id="rId78" Type="http://schemas.openxmlformats.org/officeDocument/2006/relationships/image" Target="../media/image236.png"/><Relationship Id="rId81" Type="http://schemas.openxmlformats.org/officeDocument/2006/relationships/image" Target="../media/image239.png"/><Relationship Id="rId86" Type="http://schemas.openxmlformats.org/officeDocument/2006/relationships/image" Target="../media/image244.png"/><Relationship Id="rId94" Type="http://schemas.openxmlformats.org/officeDocument/2006/relationships/image" Target="../media/image252.png"/><Relationship Id="rId99" Type="http://schemas.openxmlformats.org/officeDocument/2006/relationships/image" Target="../media/image257.png"/><Relationship Id="rId101" Type="http://schemas.openxmlformats.org/officeDocument/2006/relationships/image" Target="../media/image259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169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9" Type="http://schemas.openxmlformats.org/officeDocument/2006/relationships/image" Target="../media/image198.png"/><Relationship Id="rId109" Type="http://schemas.openxmlformats.org/officeDocument/2006/relationships/image" Target="../media/image267.png"/><Relationship Id="rId34" Type="http://schemas.openxmlformats.org/officeDocument/2006/relationships/image" Target="../media/image193.png"/><Relationship Id="rId50" Type="http://schemas.openxmlformats.org/officeDocument/2006/relationships/image" Target="../media/image209.png"/><Relationship Id="rId55" Type="http://schemas.openxmlformats.org/officeDocument/2006/relationships/image" Target="../media/image214.png"/><Relationship Id="rId76" Type="http://schemas.openxmlformats.org/officeDocument/2006/relationships/image" Target="../media/image234.png"/><Relationship Id="rId97" Type="http://schemas.openxmlformats.org/officeDocument/2006/relationships/image" Target="../media/image255.png"/><Relationship Id="rId104" Type="http://schemas.openxmlformats.org/officeDocument/2006/relationships/image" Target="../media/image262.png"/><Relationship Id="rId120" Type="http://schemas.openxmlformats.org/officeDocument/2006/relationships/image" Target="../media/image278.png"/><Relationship Id="rId7" Type="http://schemas.microsoft.com/office/2007/relationships/diagramDrawing" Target="../diagrams/drawing15.xml"/><Relationship Id="rId71" Type="http://schemas.openxmlformats.org/officeDocument/2006/relationships/image" Target="../media/image229.png"/><Relationship Id="rId92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188.png"/><Relationship Id="rId24" Type="http://schemas.openxmlformats.org/officeDocument/2006/relationships/image" Target="../media/image184.png"/><Relationship Id="rId40" Type="http://schemas.openxmlformats.org/officeDocument/2006/relationships/image" Target="../media/image199.png"/><Relationship Id="rId45" Type="http://schemas.openxmlformats.org/officeDocument/2006/relationships/image" Target="../media/image204.png"/><Relationship Id="rId66" Type="http://schemas.openxmlformats.org/officeDocument/2006/relationships/image" Target="../media/image224.png"/><Relationship Id="rId87" Type="http://schemas.openxmlformats.org/officeDocument/2006/relationships/image" Target="../media/image245.png"/><Relationship Id="rId110" Type="http://schemas.openxmlformats.org/officeDocument/2006/relationships/image" Target="../media/image268.png"/><Relationship Id="rId115" Type="http://schemas.openxmlformats.org/officeDocument/2006/relationships/image" Target="../media/image273.png"/><Relationship Id="rId61" Type="http://schemas.openxmlformats.org/officeDocument/2006/relationships/image" Target="../media/image220.png"/><Relationship Id="rId82" Type="http://schemas.openxmlformats.org/officeDocument/2006/relationships/image" Target="../media/image240.png"/><Relationship Id="rId19" Type="http://schemas.openxmlformats.org/officeDocument/2006/relationships/image" Target="../media/image179.png"/><Relationship Id="rId14" Type="http://schemas.openxmlformats.org/officeDocument/2006/relationships/image" Target="../media/image174.png"/><Relationship Id="rId30" Type="http://schemas.openxmlformats.org/officeDocument/2006/relationships/image" Target="../media/image189.png"/><Relationship Id="rId35" Type="http://schemas.openxmlformats.org/officeDocument/2006/relationships/image" Target="../media/image194.png"/><Relationship Id="rId56" Type="http://schemas.openxmlformats.org/officeDocument/2006/relationships/image" Target="../media/image215.png"/><Relationship Id="rId77" Type="http://schemas.openxmlformats.org/officeDocument/2006/relationships/image" Target="../media/image235.png"/><Relationship Id="rId100" Type="http://schemas.openxmlformats.org/officeDocument/2006/relationships/image" Target="../media/image258.png"/><Relationship Id="rId105" Type="http://schemas.openxmlformats.org/officeDocument/2006/relationships/image" Target="../media/image263.png"/><Relationship Id="rId8" Type="http://schemas.openxmlformats.org/officeDocument/2006/relationships/image" Target="../media/image168.png"/><Relationship Id="rId51" Type="http://schemas.openxmlformats.org/officeDocument/2006/relationships/image" Target="../media/image210.png"/><Relationship Id="rId72" Type="http://schemas.openxmlformats.org/officeDocument/2006/relationships/image" Target="../media/image230.png"/><Relationship Id="rId93" Type="http://schemas.openxmlformats.org/officeDocument/2006/relationships/image" Target="../media/image251.png"/><Relationship Id="rId98" Type="http://schemas.openxmlformats.org/officeDocument/2006/relationships/image" Target="../media/image256.png"/><Relationship Id="rId3" Type="http://schemas.openxmlformats.org/officeDocument/2006/relationships/diagramData" Target="../diagrams/data15.xml"/><Relationship Id="rId25" Type="http://schemas.openxmlformats.org/officeDocument/2006/relationships/image" Target="../media/image185.png"/><Relationship Id="rId46" Type="http://schemas.openxmlformats.org/officeDocument/2006/relationships/image" Target="../media/image205.png"/><Relationship Id="rId67" Type="http://schemas.openxmlformats.org/officeDocument/2006/relationships/image" Target="../media/image225.png"/><Relationship Id="rId116" Type="http://schemas.openxmlformats.org/officeDocument/2006/relationships/image" Target="../media/image274.png"/><Relationship Id="rId20" Type="http://schemas.openxmlformats.org/officeDocument/2006/relationships/image" Target="../media/image180.png"/><Relationship Id="rId41" Type="http://schemas.openxmlformats.org/officeDocument/2006/relationships/image" Target="../media/image200.png"/><Relationship Id="rId62" Type="http://schemas.openxmlformats.org/officeDocument/2006/relationships/image" Target="../media/image221.png"/><Relationship Id="rId83" Type="http://schemas.openxmlformats.org/officeDocument/2006/relationships/image" Target="../media/image241.png"/><Relationship Id="rId88" Type="http://schemas.openxmlformats.org/officeDocument/2006/relationships/image" Target="../media/image246.png"/><Relationship Id="rId111" Type="http://schemas.openxmlformats.org/officeDocument/2006/relationships/image" Target="../media/image269.png"/><Relationship Id="rId15" Type="http://schemas.openxmlformats.org/officeDocument/2006/relationships/image" Target="../media/image175.png"/><Relationship Id="rId36" Type="http://schemas.openxmlformats.org/officeDocument/2006/relationships/image" Target="../media/image195.png"/><Relationship Id="rId57" Type="http://schemas.openxmlformats.org/officeDocument/2006/relationships/image" Target="../media/image216.png"/><Relationship Id="rId106" Type="http://schemas.openxmlformats.org/officeDocument/2006/relationships/image" Target="../media/image26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7.png"/><Relationship Id="rId21" Type="http://schemas.openxmlformats.org/officeDocument/2006/relationships/image" Target="../media/image292.png"/><Relationship Id="rId34" Type="http://schemas.openxmlformats.org/officeDocument/2006/relationships/image" Target="../media/image305.png"/><Relationship Id="rId42" Type="http://schemas.openxmlformats.org/officeDocument/2006/relationships/image" Target="../media/image313.png"/><Relationship Id="rId47" Type="http://schemas.openxmlformats.org/officeDocument/2006/relationships/image" Target="../media/image318.png"/><Relationship Id="rId50" Type="http://schemas.openxmlformats.org/officeDocument/2006/relationships/image" Target="../media/image321.png"/><Relationship Id="rId55" Type="http://schemas.openxmlformats.org/officeDocument/2006/relationships/image" Target="../media/image326.png"/><Relationship Id="rId63" Type="http://schemas.openxmlformats.org/officeDocument/2006/relationships/image" Target="../media/image334.png"/><Relationship Id="rId68" Type="http://schemas.openxmlformats.org/officeDocument/2006/relationships/image" Target="../media/image339.png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7.png"/><Relationship Id="rId29" Type="http://schemas.openxmlformats.org/officeDocument/2006/relationships/image" Target="../media/image300.png"/><Relationship Id="rId11" Type="http://schemas.openxmlformats.org/officeDocument/2006/relationships/image" Target="../media/image282.png"/><Relationship Id="rId24" Type="http://schemas.openxmlformats.org/officeDocument/2006/relationships/image" Target="../media/image295.png"/><Relationship Id="rId32" Type="http://schemas.openxmlformats.org/officeDocument/2006/relationships/image" Target="../media/image303.png"/><Relationship Id="rId37" Type="http://schemas.openxmlformats.org/officeDocument/2006/relationships/image" Target="../media/image308.png"/><Relationship Id="rId40" Type="http://schemas.openxmlformats.org/officeDocument/2006/relationships/image" Target="../media/image311.png"/><Relationship Id="rId45" Type="http://schemas.openxmlformats.org/officeDocument/2006/relationships/image" Target="../media/image316.png"/><Relationship Id="rId53" Type="http://schemas.openxmlformats.org/officeDocument/2006/relationships/image" Target="../media/image324.png"/><Relationship Id="rId58" Type="http://schemas.openxmlformats.org/officeDocument/2006/relationships/image" Target="../media/image329.png"/><Relationship Id="rId66" Type="http://schemas.openxmlformats.org/officeDocument/2006/relationships/image" Target="../media/image337.png"/><Relationship Id="rId5" Type="http://schemas.openxmlformats.org/officeDocument/2006/relationships/diagramQuickStyle" Target="../diagrams/quickStyle16.xml"/><Relationship Id="rId61" Type="http://schemas.openxmlformats.org/officeDocument/2006/relationships/image" Target="../media/image332.png"/><Relationship Id="rId19" Type="http://schemas.openxmlformats.org/officeDocument/2006/relationships/image" Target="../media/image290.png"/><Relationship Id="rId14" Type="http://schemas.openxmlformats.org/officeDocument/2006/relationships/image" Target="../media/image285.png"/><Relationship Id="rId22" Type="http://schemas.openxmlformats.org/officeDocument/2006/relationships/image" Target="../media/image293.png"/><Relationship Id="rId27" Type="http://schemas.openxmlformats.org/officeDocument/2006/relationships/image" Target="../media/image298.png"/><Relationship Id="rId30" Type="http://schemas.openxmlformats.org/officeDocument/2006/relationships/image" Target="../media/image301.png"/><Relationship Id="rId35" Type="http://schemas.openxmlformats.org/officeDocument/2006/relationships/image" Target="../media/image306.png"/><Relationship Id="rId43" Type="http://schemas.openxmlformats.org/officeDocument/2006/relationships/image" Target="../media/image314.png"/><Relationship Id="rId48" Type="http://schemas.openxmlformats.org/officeDocument/2006/relationships/image" Target="../media/image319.png"/><Relationship Id="rId56" Type="http://schemas.openxmlformats.org/officeDocument/2006/relationships/image" Target="../media/image327.png"/><Relationship Id="rId64" Type="http://schemas.openxmlformats.org/officeDocument/2006/relationships/image" Target="../media/image335.png"/><Relationship Id="rId8" Type="http://schemas.openxmlformats.org/officeDocument/2006/relationships/image" Target="../media/image279.png"/><Relationship Id="rId51" Type="http://schemas.openxmlformats.org/officeDocument/2006/relationships/image" Target="../media/image322.png"/><Relationship Id="rId3" Type="http://schemas.openxmlformats.org/officeDocument/2006/relationships/diagramData" Target="../diagrams/data16.xml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5" Type="http://schemas.openxmlformats.org/officeDocument/2006/relationships/image" Target="../media/image296.png"/><Relationship Id="rId33" Type="http://schemas.openxmlformats.org/officeDocument/2006/relationships/image" Target="../media/image304.png"/><Relationship Id="rId38" Type="http://schemas.openxmlformats.org/officeDocument/2006/relationships/image" Target="../media/image309.png"/><Relationship Id="rId46" Type="http://schemas.openxmlformats.org/officeDocument/2006/relationships/image" Target="../media/image317.png"/><Relationship Id="rId59" Type="http://schemas.openxmlformats.org/officeDocument/2006/relationships/image" Target="../media/image330.png"/><Relationship Id="rId67" Type="http://schemas.openxmlformats.org/officeDocument/2006/relationships/image" Target="../media/image338.png"/><Relationship Id="rId20" Type="http://schemas.openxmlformats.org/officeDocument/2006/relationships/image" Target="../media/image291.png"/><Relationship Id="rId41" Type="http://schemas.openxmlformats.org/officeDocument/2006/relationships/image" Target="../media/image312.png"/><Relationship Id="rId54" Type="http://schemas.openxmlformats.org/officeDocument/2006/relationships/image" Target="../media/image325.png"/><Relationship Id="rId6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15" Type="http://schemas.openxmlformats.org/officeDocument/2006/relationships/image" Target="../media/image286.png"/><Relationship Id="rId23" Type="http://schemas.openxmlformats.org/officeDocument/2006/relationships/image" Target="../media/image294.png"/><Relationship Id="rId28" Type="http://schemas.openxmlformats.org/officeDocument/2006/relationships/image" Target="../media/image299.png"/><Relationship Id="rId36" Type="http://schemas.openxmlformats.org/officeDocument/2006/relationships/image" Target="../media/image307.png"/><Relationship Id="rId49" Type="http://schemas.openxmlformats.org/officeDocument/2006/relationships/image" Target="../media/image320.png"/><Relationship Id="rId57" Type="http://schemas.openxmlformats.org/officeDocument/2006/relationships/image" Target="../media/image328.png"/><Relationship Id="rId10" Type="http://schemas.openxmlformats.org/officeDocument/2006/relationships/image" Target="../media/image281.png"/><Relationship Id="rId31" Type="http://schemas.openxmlformats.org/officeDocument/2006/relationships/image" Target="../media/image302.png"/><Relationship Id="rId44" Type="http://schemas.openxmlformats.org/officeDocument/2006/relationships/image" Target="../media/image315.png"/><Relationship Id="rId52" Type="http://schemas.openxmlformats.org/officeDocument/2006/relationships/image" Target="../media/image323.png"/><Relationship Id="rId60" Type="http://schemas.openxmlformats.org/officeDocument/2006/relationships/image" Target="../media/image331.png"/><Relationship Id="rId65" Type="http://schemas.openxmlformats.org/officeDocument/2006/relationships/image" Target="../media/image336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280.png"/><Relationship Id="rId13" Type="http://schemas.openxmlformats.org/officeDocument/2006/relationships/image" Target="../media/image284.png"/><Relationship Id="rId18" Type="http://schemas.openxmlformats.org/officeDocument/2006/relationships/image" Target="../media/image289.png"/><Relationship Id="rId39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5.png"/><Relationship Id="rId18" Type="http://schemas.openxmlformats.org/officeDocument/2006/relationships/image" Target="../media/image350.png"/><Relationship Id="rId26" Type="http://schemas.openxmlformats.org/officeDocument/2006/relationships/image" Target="../media/image358.png"/><Relationship Id="rId39" Type="http://schemas.openxmlformats.org/officeDocument/2006/relationships/image" Target="../media/image371.png"/><Relationship Id="rId21" Type="http://schemas.openxmlformats.org/officeDocument/2006/relationships/image" Target="../media/image353.png"/><Relationship Id="rId34" Type="http://schemas.openxmlformats.org/officeDocument/2006/relationships/image" Target="../media/image366.png"/><Relationship Id="rId7" Type="http://schemas.microsoft.com/office/2007/relationships/diagramDrawing" Target="../diagrams/drawing17.xml"/><Relationship Id="rId12" Type="http://schemas.openxmlformats.org/officeDocument/2006/relationships/image" Target="../media/image344.png"/><Relationship Id="rId17" Type="http://schemas.openxmlformats.org/officeDocument/2006/relationships/image" Target="../media/image349.png"/><Relationship Id="rId25" Type="http://schemas.openxmlformats.org/officeDocument/2006/relationships/image" Target="../media/image357.png"/><Relationship Id="rId33" Type="http://schemas.openxmlformats.org/officeDocument/2006/relationships/image" Target="../media/image365.png"/><Relationship Id="rId38" Type="http://schemas.openxmlformats.org/officeDocument/2006/relationships/image" Target="../media/image37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8.png"/><Relationship Id="rId20" Type="http://schemas.openxmlformats.org/officeDocument/2006/relationships/image" Target="../media/image352.png"/><Relationship Id="rId29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343.png"/><Relationship Id="rId24" Type="http://schemas.openxmlformats.org/officeDocument/2006/relationships/image" Target="../media/image356.png"/><Relationship Id="rId32" Type="http://schemas.openxmlformats.org/officeDocument/2006/relationships/image" Target="../media/image364.png"/><Relationship Id="rId37" Type="http://schemas.openxmlformats.org/officeDocument/2006/relationships/image" Target="../media/image369.png"/><Relationship Id="rId40" Type="http://schemas.openxmlformats.org/officeDocument/2006/relationships/image" Target="../media/image372.png"/><Relationship Id="rId5" Type="http://schemas.openxmlformats.org/officeDocument/2006/relationships/diagramQuickStyle" Target="../diagrams/quickStyle17.xml"/><Relationship Id="rId15" Type="http://schemas.openxmlformats.org/officeDocument/2006/relationships/image" Target="../media/image347.png"/><Relationship Id="rId23" Type="http://schemas.openxmlformats.org/officeDocument/2006/relationships/image" Target="../media/image355.png"/><Relationship Id="rId28" Type="http://schemas.openxmlformats.org/officeDocument/2006/relationships/image" Target="../media/image360.png"/><Relationship Id="rId36" Type="http://schemas.openxmlformats.org/officeDocument/2006/relationships/image" Target="../media/image368.png"/><Relationship Id="rId10" Type="http://schemas.openxmlformats.org/officeDocument/2006/relationships/image" Target="../media/image342.png"/><Relationship Id="rId19" Type="http://schemas.openxmlformats.org/officeDocument/2006/relationships/image" Target="../media/image351.png"/><Relationship Id="rId31" Type="http://schemas.openxmlformats.org/officeDocument/2006/relationships/image" Target="../media/image363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341.png"/><Relationship Id="rId14" Type="http://schemas.openxmlformats.org/officeDocument/2006/relationships/image" Target="../media/image346.png"/><Relationship Id="rId22" Type="http://schemas.openxmlformats.org/officeDocument/2006/relationships/image" Target="../media/image354.png"/><Relationship Id="rId27" Type="http://schemas.openxmlformats.org/officeDocument/2006/relationships/image" Target="../media/image359.png"/><Relationship Id="rId30" Type="http://schemas.openxmlformats.org/officeDocument/2006/relationships/image" Target="../media/image362.png"/><Relationship Id="rId35" Type="http://schemas.openxmlformats.org/officeDocument/2006/relationships/image" Target="../media/image367.png"/><Relationship Id="rId8" Type="http://schemas.openxmlformats.org/officeDocument/2006/relationships/image" Target="../media/image340.png"/><Relationship Id="rId3" Type="http://schemas.openxmlformats.org/officeDocument/2006/relationships/diagramData" Target="../diagrams/data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9.png"/><Relationship Id="rId18" Type="http://schemas.openxmlformats.org/officeDocument/2006/relationships/image" Target="../media/image374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368.png"/><Relationship Id="rId17" Type="http://schemas.openxmlformats.org/officeDocument/2006/relationships/image" Target="../media/image37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367.png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371.png"/><Relationship Id="rId10" Type="http://schemas.openxmlformats.org/officeDocument/2006/relationships/image" Target="../media/image366.png"/><Relationship Id="rId19" Type="http://schemas.openxmlformats.org/officeDocument/2006/relationships/image" Target="../media/image375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6.png"/><Relationship Id="rId18" Type="http://schemas.openxmlformats.org/officeDocument/2006/relationships/image" Target="../media/image379.png"/><Relationship Id="rId3" Type="http://schemas.openxmlformats.org/officeDocument/2006/relationships/diagramData" Target="../diagrams/data19.xml"/><Relationship Id="rId21" Type="http://schemas.openxmlformats.org/officeDocument/2006/relationships/image" Target="../media/image382.png"/><Relationship Id="rId7" Type="http://schemas.microsoft.com/office/2007/relationships/diagramDrawing" Target="../diagrams/drawing19.xml"/><Relationship Id="rId12" Type="http://schemas.openxmlformats.org/officeDocument/2006/relationships/image" Target="../media/image364.png"/><Relationship Id="rId17" Type="http://schemas.openxmlformats.org/officeDocument/2006/relationships/image" Target="../media/image37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11" Type="http://schemas.openxmlformats.org/officeDocument/2006/relationships/image" Target="../media/image370.png"/><Relationship Id="rId24" Type="http://schemas.openxmlformats.org/officeDocument/2006/relationships/image" Target="../media/image383.jpg"/><Relationship Id="rId5" Type="http://schemas.openxmlformats.org/officeDocument/2006/relationships/diagramQuickStyle" Target="../diagrams/quickStyle19.xml"/><Relationship Id="rId15" Type="http://schemas.openxmlformats.org/officeDocument/2006/relationships/image" Target="../media/image366.png"/><Relationship Id="rId23" Type="http://schemas.openxmlformats.org/officeDocument/2006/relationships/image" Target="../media/image374.png"/><Relationship Id="rId10" Type="http://schemas.openxmlformats.org/officeDocument/2006/relationships/image" Target="../media/image369.png"/><Relationship Id="rId19" Type="http://schemas.openxmlformats.org/officeDocument/2006/relationships/image" Target="../media/image380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368.png"/><Relationship Id="rId14" Type="http://schemas.openxmlformats.org/officeDocument/2006/relationships/image" Target="../media/image365.png"/><Relationship Id="rId22" Type="http://schemas.openxmlformats.org/officeDocument/2006/relationships/image" Target="../media/image3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69.png"/><Relationship Id="rId18" Type="http://schemas.openxmlformats.org/officeDocument/2006/relationships/image" Target="../media/image372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openxmlformats.org/officeDocument/2006/relationships/image" Target="../media/image368.png"/><Relationship Id="rId17" Type="http://schemas.openxmlformats.org/officeDocument/2006/relationships/image" Target="../media/image36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367.png"/><Relationship Id="rId5" Type="http://schemas.openxmlformats.org/officeDocument/2006/relationships/diagramQuickStyle" Target="../diagrams/quickStyle20.xml"/><Relationship Id="rId15" Type="http://schemas.openxmlformats.org/officeDocument/2006/relationships/image" Target="../media/image371.png"/><Relationship Id="rId10" Type="http://schemas.openxmlformats.org/officeDocument/2006/relationships/image" Target="../media/image366.png"/><Relationship Id="rId19" Type="http://schemas.openxmlformats.org/officeDocument/2006/relationships/image" Target="../media/image385.jpg"/><Relationship Id="rId4" Type="http://schemas.openxmlformats.org/officeDocument/2006/relationships/diagramLayout" Target="../diagrams/layout20.xml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18" Type="http://schemas.openxmlformats.org/officeDocument/2006/relationships/image" Target="../media/image37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openxmlformats.org/officeDocument/2006/relationships/image" Target="../media/image369.png"/><Relationship Id="rId17" Type="http://schemas.openxmlformats.org/officeDocument/2006/relationships/image" Target="../media/image37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64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11" Type="http://schemas.openxmlformats.org/officeDocument/2006/relationships/image" Target="../media/image368.png"/><Relationship Id="rId5" Type="http://schemas.openxmlformats.org/officeDocument/2006/relationships/diagramQuickStyle" Target="../diagrams/quickStyle21.xml"/><Relationship Id="rId15" Type="http://schemas.openxmlformats.org/officeDocument/2006/relationships/image" Target="../media/image384.png"/><Relationship Id="rId10" Type="http://schemas.openxmlformats.org/officeDocument/2006/relationships/image" Target="../media/image367.png"/><Relationship Id="rId19" Type="http://schemas.openxmlformats.org/officeDocument/2006/relationships/image" Target="../media/image374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366.png"/><Relationship Id="rId14" Type="http://schemas.openxmlformats.org/officeDocument/2006/relationships/image" Target="../media/image3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18" Type="http://schemas.openxmlformats.org/officeDocument/2006/relationships/image" Target="../media/image374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openxmlformats.org/officeDocument/2006/relationships/image" Target="../media/image369.png"/><Relationship Id="rId17" Type="http://schemas.openxmlformats.org/officeDocument/2006/relationships/image" Target="../media/image37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68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364.png"/><Relationship Id="rId10" Type="http://schemas.openxmlformats.org/officeDocument/2006/relationships/image" Target="../media/image367.png"/><Relationship Id="rId19" Type="http://schemas.openxmlformats.org/officeDocument/2006/relationships/image" Target="../media/image387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66.png"/><Relationship Id="rId14" Type="http://schemas.openxmlformats.org/officeDocument/2006/relationships/image" Target="../media/image3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13" Type="http://schemas.openxmlformats.org/officeDocument/2006/relationships/diagramData" Target="../diagrams/data25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17" Type="http://schemas.microsoft.com/office/2007/relationships/diagramDrawing" Target="../diagrams/drawing25.xml"/><Relationship Id="rId2" Type="http://schemas.openxmlformats.org/officeDocument/2006/relationships/notesSlide" Target="../notesSlides/notesSlide21.xml"/><Relationship Id="rId16" Type="http://schemas.openxmlformats.org/officeDocument/2006/relationships/diagramColors" Target="../diagrams/colors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Relationship Id="rId14" Type="http://schemas.openxmlformats.org/officeDocument/2006/relationships/diagramLayout" Target="../diagrams/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63" Type="http://schemas.openxmlformats.org/officeDocument/2006/relationships/image" Target="../media/image67.png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9" Type="http://schemas.openxmlformats.org/officeDocument/2006/relationships/image" Target="../media/image33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8" Type="http://schemas.openxmlformats.org/officeDocument/2006/relationships/image" Target="../media/image62.png"/><Relationship Id="rId66" Type="http://schemas.openxmlformats.org/officeDocument/2006/relationships/image" Target="../media/image70.png"/><Relationship Id="rId5" Type="http://schemas.openxmlformats.org/officeDocument/2006/relationships/diagramQuickStyle" Target="../diagrams/quickStyle6.xml"/><Relationship Id="rId61" Type="http://schemas.openxmlformats.org/officeDocument/2006/relationships/image" Target="../media/image65.png"/><Relationship Id="rId19" Type="http://schemas.openxmlformats.org/officeDocument/2006/relationships/image" Target="../media/image2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64" Type="http://schemas.openxmlformats.org/officeDocument/2006/relationships/image" Target="../media/image68.png"/><Relationship Id="rId8" Type="http://schemas.openxmlformats.org/officeDocument/2006/relationships/image" Target="../media/image12.png"/><Relationship Id="rId51" Type="http://schemas.openxmlformats.org/officeDocument/2006/relationships/image" Target="../media/image55.png"/><Relationship Id="rId3" Type="http://schemas.openxmlformats.org/officeDocument/2006/relationships/diagramData" Target="../diagrams/data6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59" Type="http://schemas.openxmlformats.org/officeDocument/2006/relationships/image" Target="../media/image63.png"/><Relationship Id="rId67" Type="http://schemas.openxmlformats.org/officeDocument/2006/relationships/image" Target="../media/image71.png"/><Relationship Id="rId20" Type="http://schemas.openxmlformats.org/officeDocument/2006/relationships/image" Target="../media/image24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6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openxmlformats.org/officeDocument/2006/relationships/image" Target="../media/image14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image" Target="../media/image69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.svg"/><Relationship Id="rId21" Type="http://schemas.openxmlformats.org/officeDocument/2006/relationships/image" Target="../media/image84.png"/><Relationship Id="rId42" Type="http://schemas.openxmlformats.org/officeDocument/2006/relationships/image" Target="../media/image102.pn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7" Type="http://schemas.microsoft.com/office/2007/relationships/diagramDrawing" Target="../diagrams/drawing8.xml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9.png"/><Relationship Id="rId29" Type="http://schemas.openxmlformats.org/officeDocument/2006/relationships/image" Target="../media/image89.png"/><Relationship Id="rId11" Type="http://schemas.openxmlformats.org/officeDocument/2006/relationships/image" Target="../media/image75.png"/><Relationship Id="rId24" Type="http://schemas.openxmlformats.org/officeDocument/2006/relationships/image" Target="../media/image88.sv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3" Type="http://schemas.openxmlformats.org/officeDocument/2006/relationships/image" Target="../media/image112.png"/><Relationship Id="rId58" Type="http://schemas.openxmlformats.org/officeDocument/2006/relationships/image" Target="../media/image117.png"/><Relationship Id="rId66" Type="http://schemas.openxmlformats.org/officeDocument/2006/relationships/image" Target="../media/image125.png"/><Relationship Id="rId5" Type="http://schemas.openxmlformats.org/officeDocument/2006/relationships/diagramQuickStyle" Target="../diagrams/quickStyle8.xml"/><Relationship Id="rId61" Type="http://schemas.openxmlformats.org/officeDocument/2006/relationships/image" Target="../media/image120.png"/><Relationship Id="rId19" Type="http://schemas.openxmlformats.org/officeDocument/2006/relationships/image" Target="../media/image82.png"/><Relationship Id="rId14" Type="http://schemas.openxmlformats.org/officeDocument/2006/relationships/image" Target="../media/image77.png"/><Relationship Id="rId22" Type="http://schemas.openxmlformats.org/officeDocument/2006/relationships/image" Target="../media/image86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7.png"/><Relationship Id="rId56" Type="http://schemas.openxmlformats.org/officeDocument/2006/relationships/image" Target="../media/image115.pn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8" Type="http://schemas.openxmlformats.org/officeDocument/2006/relationships/image" Target="../media/image72.png"/><Relationship Id="rId51" Type="http://schemas.openxmlformats.org/officeDocument/2006/relationships/image" Target="../media/image110.png"/><Relationship Id="rId72" Type="http://schemas.openxmlformats.org/officeDocument/2006/relationships/image" Target="../media/image131.png"/><Relationship Id="rId3" Type="http://schemas.openxmlformats.org/officeDocument/2006/relationships/diagramData" Target="../diagrams/data8.xml"/><Relationship Id="rId12" Type="http://schemas.openxmlformats.org/officeDocument/2006/relationships/image" Target="../media/image76.png"/><Relationship Id="rId17" Type="http://schemas.openxmlformats.org/officeDocument/2006/relationships/image" Target="../media/image80.png"/><Relationship Id="rId25" Type="http://schemas.openxmlformats.org/officeDocument/2006/relationships/image" Target="../media/image86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10.sv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3.png"/><Relationship Id="rId41" Type="http://schemas.openxmlformats.org/officeDocument/2006/relationships/image" Target="../media/image101.png"/><Relationship Id="rId54" Type="http://schemas.openxmlformats.org/officeDocument/2006/relationships/image" Target="../media/image113.png"/><Relationship Id="rId62" Type="http://schemas.openxmlformats.org/officeDocument/2006/relationships/image" Target="../media/image121.png"/><Relationship Id="rId70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5" Type="http://schemas.openxmlformats.org/officeDocument/2006/relationships/image" Target="../media/image78.png"/><Relationship Id="rId23" Type="http://schemas.openxmlformats.org/officeDocument/2006/relationships/image" Target="../media/image85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8.png"/><Relationship Id="rId57" Type="http://schemas.openxmlformats.org/officeDocument/2006/relationships/image" Target="../media/image116.png"/><Relationship Id="rId10" Type="http://schemas.openxmlformats.org/officeDocument/2006/relationships/image" Target="../media/image74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52" Type="http://schemas.openxmlformats.org/officeDocument/2006/relationships/image" Target="../media/image111.png"/><Relationship Id="rId60" Type="http://schemas.openxmlformats.org/officeDocument/2006/relationships/image" Target="../media/image119.png"/><Relationship Id="rId65" Type="http://schemas.openxmlformats.org/officeDocument/2006/relationships/image" Target="../media/image12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73.png"/><Relationship Id="rId13" Type="http://schemas.openxmlformats.org/officeDocument/2006/relationships/image" Target="../media/image77.svg"/><Relationship Id="rId18" Type="http://schemas.openxmlformats.org/officeDocument/2006/relationships/image" Target="../media/image81.png"/><Relationship Id="rId39" Type="http://schemas.openxmlformats.org/officeDocument/2006/relationships/image" Target="../media/image99.png"/><Relationship Id="rId34" Type="http://schemas.openxmlformats.org/officeDocument/2006/relationships/image" Target="../media/image94.pn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35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34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3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34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137.png"/><Relationship Id="rId10" Type="http://schemas.openxmlformats.org/officeDocument/2006/relationships/image" Target="../media/image133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32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1;p29">
            <a:extLst>
              <a:ext uri="{FF2B5EF4-FFF2-40B4-BE49-F238E27FC236}">
                <a16:creationId xmlns:a16="http://schemas.microsoft.com/office/drawing/2014/main" id="{44441832-0476-47BC-9EBB-ED149F350A47}"/>
              </a:ext>
            </a:extLst>
          </p:cNvPr>
          <p:cNvGrpSpPr/>
          <p:nvPr/>
        </p:nvGrpSpPr>
        <p:grpSpPr>
          <a:xfrm>
            <a:off x="414383" y="661156"/>
            <a:ext cx="4117010" cy="5284424"/>
            <a:chOff x="196269" y="-35131"/>
            <a:chExt cx="4117010" cy="5284424"/>
          </a:xfrm>
        </p:grpSpPr>
        <p:grpSp>
          <p:nvGrpSpPr>
            <p:cNvPr id="5" name="Google Shape;162;p29">
              <a:extLst>
                <a:ext uri="{FF2B5EF4-FFF2-40B4-BE49-F238E27FC236}">
                  <a16:creationId xmlns:a16="http://schemas.microsoft.com/office/drawing/2014/main" id="{FF81F99A-7106-442C-A61B-947BFF9F750F}"/>
                </a:ext>
              </a:extLst>
            </p:cNvPr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3" name="Google Shape;163;p29">
                <a:extLst>
                  <a:ext uri="{FF2B5EF4-FFF2-40B4-BE49-F238E27FC236}">
                    <a16:creationId xmlns:a16="http://schemas.microsoft.com/office/drawing/2014/main" id="{D23965F1-2F13-4F3D-B6CD-879B2D23081A}"/>
                  </a:ext>
                </a:extLst>
              </p:cNvPr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64;p29">
                <a:extLst>
                  <a:ext uri="{FF2B5EF4-FFF2-40B4-BE49-F238E27FC236}">
                    <a16:creationId xmlns:a16="http://schemas.microsoft.com/office/drawing/2014/main" id="{EFF79F77-9D70-46FA-AC8B-5B652CCBE434}"/>
                  </a:ext>
                </a:extLst>
              </p:cNvPr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5" name="Google Shape;165;p29">
                  <a:extLst>
                    <a:ext uri="{FF2B5EF4-FFF2-40B4-BE49-F238E27FC236}">
                      <a16:creationId xmlns:a16="http://schemas.microsoft.com/office/drawing/2014/main" id="{70CD5818-8B8D-446B-A5B9-9D74CCE1C979}"/>
                    </a:ext>
                  </a:extLst>
                </p:cNvPr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6;p29">
                  <a:extLst>
                    <a:ext uri="{FF2B5EF4-FFF2-40B4-BE49-F238E27FC236}">
                      <a16:creationId xmlns:a16="http://schemas.microsoft.com/office/drawing/2014/main" id="{DED64AB6-A5B7-4CD2-9913-2B714B5A18DB}"/>
                    </a:ext>
                  </a:extLst>
                </p:cNvPr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67;p29">
                  <a:extLst>
                    <a:ext uri="{FF2B5EF4-FFF2-40B4-BE49-F238E27FC236}">
                      <a16:creationId xmlns:a16="http://schemas.microsoft.com/office/drawing/2014/main" id="{A7B092E3-AFCA-4225-ABF2-D41537FC715E}"/>
                    </a:ext>
                  </a:extLst>
                </p:cNvPr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68;p29">
                  <a:extLst>
                    <a:ext uri="{FF2B5EF4-FFF2-40B4-BE49-F238E27FC236}">
                      <a16:creationId xmlns:a16="http://schemas.microsoft.com/office/drawing/2014/main" id="{A2753D4C-165D-4ADD-8191-AFEA47BDBFA2}"/>
                    </a:ext>
                  </a:extLst>
                </p:cNvPr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69;p29">
                  <a:extLst>
                    <a:ext uri="{FF2B5EF4-FFF2-40B4-BE49-F238E27FC236}">
                      <a16:creationId xmlns:a16="http://schemas.microsoft.com/office/drawing/2014/main" id="{2DB8005C-65EB-4B8A-8FB7-338908DD1A21}"/>
                    </a:ext>
                  </a:extLst>
                </p:cNvPr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70;p29">
                  <a:extLst>
                    <a:ext uri="{FF2B5EF4-FFF2-40B4-BE49-F238E27FC236}">
                      <a16:creationId xmlns:a16="http://schemas.microsoft.com/office/drawing/2014/main" id="{295A4F19-9A62-48B7-8C02-7BB2C179D069}"/>
                    </a:ext>
                  </a:extLst>
                </p:cNvPr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71;p29">
                  <a:extLst>
                    <a:ext uri="{FF2B5EF4-FFF2-40B4-BE49-F238E27FC236}">
                      <a16:creationId xmlns:a16="http://schemas.microsoft.com/office/drawing/2014/main" id="{248BCF80-5994-4C89-9610-9011DF340497}"/>
                    </a:ext>
                  </a:extLst>
                </p:cNvPr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72;p29">
                  <a:extLst>
                    <a:ext uri="{FF2B5EF4-FFF2-40B4-BE49-F238E27FC236}">
                      <a16:creationId xmlns:a16="http://schemas.microsoft.com/office/drawing/2014/main" id="{DC157BD2-7792-48C6-96E9-46502297CA39}"/>
                    </a:ext>
                  </a:extLst>
                </p:cNvPr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73;p29">
                  <a:extLst>
                    <a:ext uri="{FF2B5EF4-FFF2-40B4-BE49-F238E27FC236}">
                      <a16:creationId xmlns:a16="http://schemas.microsoft.com/office/drawing/2014/main" id="{2F44A341-766E-40E5-8ED5-E012C7795E1E}"/>
                    </a:ext>
                  </a:extLst>
                </p:cNvPr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74;p29">
                  <a:extLst>
                    <a:ext uri="{FF2B5EF4-FFF2-40B4-BE49-F238E27FC236}">
                      <a16:creationId xmlns:a16="http://schemas.microsoft.com/office/drawing/2014/main" id="{6A1F1874-E6FE-450F-9CAF-184854889988}"/>
                    </a:ext>
                  </a:extLst>
                </p:cNvPr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75;p29">
                  <a:extLst>
                    <a:ext uri="{FF2B5EF4-FFF2-40B4-BE49-F238E27FC236}">
                      <a16:creationId xmlns:a16="http://schemas.microsoft.com/office/drawing/2014/main" id="{E80EF390-4256-4978-B3A4-40DCB4B61FEC}"/>
                    </a:ext>
                  </a:extLst>
                </p:cNvPr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76;p29">
                  <a:extLst>
                    <a:ext uri="{FF2B5EF4-FFF2-40B4-BE49-F238E27FC236}">
                      <a16:creationId xmlns:a16="http://schemas.microsoft.com/office/drawing/2014/main" id="{E64FD5E8-1041-4E82-BB45-01A0EE76DC92}"/>
                    </a:ext>
                  </a:extLst>
                </p:cNvPr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77;p29">
                  <a:extLst>
                    <a:ext uri="{FF2B5EF4-FFF2-40B4-BE49-F238E27FC236}">
                      <a16:creationId xmlns:a16="http://schemas.microsoft.com/office/drawing/2014/main" id="{F6E383E6-8DAF-4548-90DA-A112202E0C82}"/>
                    </a:ext>
                  </a:extLst>
                </p:cNvPr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78;p29">
                  <a:extLst>
                    <a:ext uri="{FF2B5EF4-FFF2-40B4-BE49-F238E27FC236}">
                      <a16:creationId xmlns:a16="http://schemas.microsoft.com/office/drawing/2014/main" id="{B31F4A8D-CCA2-459B-AB5B-647C8BE2B3AB}"/>
                    </a:ext>
                  </a:extLst>
                </p:cNvPr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79;p29">
                  <a:extLst>
                    <a:ext uri="{FF2B5EF4-FFF2-40B4-BE49-F238E27FC236}">
                      <a16:creationId xmlns:a16="http://schemas.microsoft.com/office/drawing/2014/main" id="{AA10820F-82AB-4955-AD8B-A72F803C2884}"/>
                    </a:ext>
                  </a:extLst>
                </p:cNvPr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80;p29">
                  <a:extLst>
                    <a:ext uri="{FF2B5EF4-FFF2-40B4-BE49-F238E27FC236}">
                      <a16:creationId xmlns:a16="http://schemas.microsoft.com/office/drawing/2014/main" id="{F32D71BC-07CA-4507-8842-0566F4E3C8CA}"/>
                    </a:ext>
                  </a:extLst>
                </p:cNvPr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81;p29">
                  <a:extLst>
                    <a:ext uri="{FF2B5EF4-FFF2-40B4-BE49-F238E27FC236}">
                      <a16:creationId xmlns:a16="http://schemas.microsoft.com/office/drawing/2014/main" id="{173DC870-49BF-4F52-9895-5DC5C0047A29}"/>
                    </a:ext>
                  </a:extLst>
                </p:cNvPr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82;p29">
                  <a:extLst>
                    <a:ext uri="{FF2B5EF4-FFF2-40B4-BE49-F238E27FC236}">
                      <a16:creationId xmlns:a16="http://schemas.microsoft.com/office/drawing/2014/main" id="{9838AE00-9DCF-4E16-B6F8-97B58AB590D8}"/>
                    </a:ext>
                  </a:extLst>
                </p:cNvPr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83;p29">
                  <a:extLst>
                    <a:ext uri="{FF2B5EF4-FFF2-40B4-BE49-F238E27FC236}">
                      <a16:creationId xmlns:a16="http://schemas.microsoft.com/office/drawing/2014/main" id="{75721F26-7BE5-4FFC-8FC8-A2B038EA02AE}"/>
                    </a:ext>
                  </a:extLst>
                </p:cNvPr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84;p29">
                  <a:extLst>
                    <a:ext uri="{FF2B5EF4-FFF2-40B4-BE49-F238E27FC236}">
                      <a16:creationId xmlns:a16="http://schemas.microsoft.com/office/drawing/2014/main" id="{55880096-8083-44EE-8B73-607D37DFBECA}"/>
                    </a:ext>
                  </a:extLst>
                </p:cNvPr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85;p29">
                  <a:extLst>
                    <a:ext uri="{FF2B5EF4-FFF2-40B4-BE49-F238E27FC236}">
                      <a16:creationId xmlns:a16="http://schemas.microsoft.com/office/drawing/2014/main" id="{1E24A985-7ED4-4AD0-B81F-188D55DAC40B}"/>
                    </a:ext>
                  </a:extLst>
                </p:cNvPr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86;p29">
                  <a:extLst>
                    <a:ext uri="{FF2B5EF4-FFF2-40B4-BE49-F238E27FC236}">
                      <a16:creationId xmlns:a16="http://schemas.microsoft.com/office/drawing/2014/main" id="{4E19B1BD-9380-46D9-B7EB-4B711A7F43FC}"/>
                    </a:ext>
                  </a:extLst>
                </p:cNvPr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87;p29">
                  <a:extLst>
                    <a:ext uri="{FF2B5EF4-FFF2-40B4-BE49-F238E27FC236}">
                      <a16:creationId xmlns:a16="http://schemas.microsoft.com/office/drawing/2014/main" id="{EFDB1DCC-BBA9-4DF9-815A-ACB75D75FC13}"/>
                    </a:ext>
                  </a:extLst>
                </p:cNvPr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88;p29">
                  <a:extLst>
                    <a:ext uri="{FF2B5EF4-FFF2-40B4-BE49-F238E27FC236}">
                      <a16:creationId xmlns:a16="http://schemas.microsoft.com/office/drawing/2014/main" id="{FCF42D4D-7DCC-4AB6-9BD3-09376EAC22ED}"/>
                    </a:ext>
                  </a:extLst>
                </p:cNvPr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89;p29">
                  <a:extLst>
                    <a:ext uri="{FF2B5EF4-FFF2-40B4-BE49-F238E27FC236}">
                      <a16:creationId xmlns:a16="http://schemas.microsoft.com/office/drawing/2014/main" id="{9FE9113A-43AA-4360-9DDC-88DD56948B24}"/>
                    </a:ext>
                  </a:extLst>
                </p:cNvPr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90;p29">
                  <a:extLst>
                    <a:ext uri="{FF2B5EF4-FFF2-40B4-BE49-F238E27FC236}">
                      <a16:creationId xmlns:a16="http://schemas.microsoft.com/office/drawing/2014/main" id="{C79DA615-6423-49E0-85B8-7A9DF0E1C0C2}"/>
                    </a:ext>
                  </a:extLst>
                </p:cNvPr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91;p29">
                  <a:extLst>
                    <a:ext uri="{FF2B5EF4-FFF2-40B4-BE49-F238E27FC236}">
                      <a16:creationId xmlns:a16="http://schemas.microsoft.com/office/drawing/2014/main" id="{91BEF7B8-30DB-4012-BA35-4261774E30B2}"/>
                    </a:ext>
                  </a:extLst>
                </p:cNvPr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92;p29">
                  <a:extLst>
                    <a:ext uri="{FF2B5EF4-FFF2-40B4-BE49-F238E27FC236}">
                      <a16:creationId xmlns:a16="http://schemas.microsoft.com/office/drawing/2014/main" id="{1484A103-DCA1-4317-8BED-05DDA28321B7}"/>
                    </a:ext>
                  </a:extLst>
                </p:cNvPr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93;p29">
                  <a:extLst>
                    <a:ext uri="{FF2B5EF4-FFF2-40B4-BE49-F238E27FC236}">
                      <a16:creationId xmlns:a16="http://schemas.microsoft.com/office/drawing/2014/main" id="{CDB8DC1D-6601-4846-BE15-866AC924878F}"/>
                    </a:ext>
                  </a:extLst>
                </p:cNvPr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94;p29">
                  <a:extLst>
                    <a:ext uri="{FF2B5EF4-FFF2-40B4-BE49-F238E27FC236}">
                      <a16:creationId xmlns:a16="http://schemas.microsoft.com/office/drawing/2014/main" id="{919339DC-C4F4-45AD-84BF-BB037698AA4E}"/>
                    </a:ext>
                  </a:extLst>
                </p:cNvPr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95;p29">
                  <a:extLst>
                    <a:ext uri="{FF2B5EF4-FFF2-40B4-BE49-F238E27FC236}">
                      <a16:creationId xmlns:a16="http://schemas.microsoft.com/office/drawing/2014/main" id="{65FF5E84-9C38-408F-AF7B-14DB34040782}"/>
                    </a:ext>
                  </a:extLst>
                </p:cNvPr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96;p29">
                  <a:extLst>
                    <a:ext uri="{FF2B5EF4-FFF2-40B4-BE49-F238E27FC236}">
                      <a16:creationId xmlns:a16="http://schemas.microsoft.com/office/drawing/2014/main" id="{C488CB00-C39B-4017-96E5-C3E68B1BECF0}"/>
                    </a:ext>
                  </a:extLst>
                </p:cNvPr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97;p29">
                  <a:extLst>
                    <a:ext uri="{FF2B5EF4-FFF2-40B4-BE49-F238E27FC236}">
                      <a16:creationId xmlns:a16="http://schemas.microsoft.com/office/drawing/2014/main" id="{389848D3-577E-4179-87BC-CF95B0CD24C9}"/>
                    </a:ext>
                  </a:extLst>
                </p:cNvPr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98;p29">
                  <a:extLst>
                    <a:ext uri="{FF2B5EF4-FFF2-40B4-BE49-F238E27FC236}">
                      <a16:creationId xmlns:a16="http://schemas.microsoft.com/office/drawing/2014/main" id="{A105AFFC-8DCF-4E9A-A6E8-A7435C96912C}"/>
                    </a:ext>
                  </a:extLst>
                </p:cNvPr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99;p29">
                  <a:extLst>
                    <a:ext uri="{FF2B5EF4-FFF2-40B4-BE49-F238E27FC236}">
                      <a16:creationId xmlns:a16="http://schemas.microsoft.com/office/drawing/2014/main" id="{7FD7A6BC-9351-4B06-8AE4-1F993C539E8F}"/>
                    </a:ext>
                  </a:extLst>
                </p:cNvPr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0;p29">
                  <a:extLst>
                    <a:ext uri="{FF2B5EF4-FFF2-40B4-BE49-F238E27FC236}">
                      <a16:creationId xmlns:a16="http://schemas.microsoft.com/office/drawing/2014/main" id="{C5A15B43-1D56-4D57-814B-AAB1603DC850}"/>
                    </a:ext>
                  </a:extLst>
                </p:cNvPr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1;p29">
                  <a:extLst>
                    <a:ext uri="{FF2B5EF4-FFF2-40B4-BE49-F238E27FC236}">
                      <a16:creationId xmlns:a16="http://schemas.microsoft.com/office/drawing/2014/main" id="{175A5366-7089-4171-8687-A76DCFD93EA6}"/>
                    </a:ext>
                  </a:extLst>
                </p:cNvPr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2;p29">
                  <a:extLst>
                    <a:ext uri="{FF2B5EF4-FFF2-40B4-BE49-F238E27FC236}">
                      <a16:creationId xmlns:a16="http://schemas.microsoft.com/office/drawing/2014/main" id="{6D7BDCA4-E1CE-476D-AB95-28D1F299AB4F}"/>
                    </a:ext>
                  </a:extLst>
                </p:cNvPr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3;p29">
                  <a:extLst>
                    <a:ext uri="{FF2B5EF4-FFF2-40B4-BE49-F238E27FC236}">
                      <a16:creationId xmlns:a16="http://schemas.microsoft.com/office/drawing/2014/main" id="{B9B77D86-91EA-4AA5-8B66-DFC355980CD2}"/>
                    </a:ext>
                  </a:extLst>
                </p:cNvPr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04;p29">
                  <a:extLst>
                    <a:ext uri="{FF2B5EF4-FFF2-40B4-BE49-F238E27FC236}">
                      <a16:creationId xmlns:a16="http://schemas.microsoft.com/office/drawing/2014/main" id="{22A6F452-9CCF-4AA5-B729-F57507BD1D48}"/>
                    </a:ext>
                  </a:extLst>
                </p:cNvPr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05;p29">
                  <a:extLst>
                    <a:ext uri="{FF2B5EF4-FFF2-40B4-BE49-F238E27FC236}">
                      <a16:creationId xmlns:a16="http://schemas.microsoft.com/office/drawing/2014/main" id="{6DEF8B12-291A-4A8E-9604-D7BFFE0A66B5}"/>
                    </a:ext>
                  </a:extLst>
                </p:cNvPr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06;p29">
                  <a:extLst>
                    <a:ext uri="{FF2B5EF4-FFF2-40B4-BE49-F238E27FC236}">
                      <a16:creationId xmlns:a16="http://schemas.microsoft.com/office/drawing/2014/main" id="{FC1AFF41-1A8B-4033-97B6-7DA23407AE63}"/>
                    </a:ext>
                  </a:extLst>
                </p:cNvPr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07;p29">
                  <a:extLst>
                    <a:ext uri="{FF2B5EF4-FFF2-40B4-BE49-F238E27FC236}">
                      <a16:creationId xmlns:a16="http://schemas.microsoft.com/office/drawing/2014/main" id="{BDEE3D6B-D5D9-4AEF-99BC-0A848880C2FD}"/>
                    </a:ext>
                  </a:extLst>
                </p:cNvPr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08;p29">
                  <a:extLst>
                    <a:ext uri="{FF2B5EF4-FFF2-40B4-BE49-F238E27FC236}">
                      <a16:creationId xmlns:a16="http://schemas.microsoft.com/office/drawing/2014/main" id="{4AC15331-0664-4629-A2A6-495E9E53A01D}"/>
                    </a:ext>
                  </a:extLst>
                </p:cNvPr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09;p29">
                  <a:extLst>
                    <a:ext uri="{FF2B5EF4-FFF2-40B4-BE49-F238E27FC236}">
                      <a16:creationId xmlns:a16="http://schemas.microsoft.com/office/drawing/2014/main" id="{C670AFB8-6B45-4B4B-973C-7E88D505909F}"/>
                    </a:ext>
                  </a:extLst>
                </p:cNvPr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10;p29">
                  <a:extLst>
                    <a:ext uri="{FF2B5EF4-FFF2-40B4-BE49-F238E27FC236}">
                      <a16:creationId xmlns:a16="http://schemas.microsoft.com/office/drawing/2014/main" id="{E32F7843-59A3-45CB-BF1A-4C87B80C088C}"/>
                    </a:ext>
                  </a:extLst>
                </p:cNvPr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11;p29">
                  <a:extLst>
                    <a:ext uri="{FF2B5EF4-FFF2-40B4-BE49-F238E27FC236}">
                      <a16:creationId xmlns:a16="http://schemas.microsoft.com/office/drawing/2014/main" id="{BC53CBD3-72C6-40D4-BCA7-852D6B1EB647}"/>
                    </a:ext>
                  </a:extLst>
                </p:cNvPr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12;p29">
                  <a:extLst>
                    <a:ext uri="{FF2B5EF4-FFF2-40B4-BE49-F238E27FC236}">
                      <a16:creationId xmlns:a16="http://schemas.microsoft.com/office/drawing/2014/main" id="{CA92E9C4-AD58-47BD-9F76-2AB85A7AE7B6}"/>
                    </a:ext>
                  </a:extLst>
                </p:cNvPr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13;p29">
                  <a:extLst>
                    <a:ext uri="{FF2B5EF4-FFF2-40B4-BE49-F238E27FC236}">
                      <a16:creationId xmlns:a16="http://schemas.microsoft.com/office/drawing/2014/main" id="{01F597AA-8852-4441-9B6F-88C6E4170580}"/>
                    </a:ext>
                  </a:extLst>
                </p:cNvPr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14;p29">
                  <a:extLst>
                    <a:ext uri="{FF2B5EF4-FFF2-40B4-BE49-F238E27FC236}">
                      <a16:creationId xmlns:a16="http://schemas.microsoft.com/office/drawing/2014/main" id="{0C9B6FD0-EBF4-4CCF-9D54-175C8B9B2310}"/>
                    </a:ext>
                  </a:extLst>
                </p:cNvPr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215;p29">
                  <a:extLst>
                    <a:ext uri="{FF2B5EF4-FFF2-40B4-BE49-F238E27FC236}">
                      <a16:creationId xmlns:a16="http://schemas.microsoft.com/office/drawing/2014/main" id="{5666240C-5C51-4A2B-A4C0-A3ECD6AD17D8}"/>
                    </a:ext>
                  </a:extLst>
                </p:cNvPr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216;p29">
                  <a:extLst>
                    <a:ext uri="{FF2B5EF4-FFF2-40B4-BE49-F238E27FC236}">
                      <a16:creationId xmlns:a16="http://schemas.microsoft.com/office/drawing/2014/main" id="{B1B16489-BA05-49D9-878D-247D9099867D}"/>
                    </a:ext>
                  </a:extLst>
                </p:cNvPr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217;p29">
                  <a:extLst>
                    <a:ext uri="{FF2B5EF4-FFF2-40B4-BE49-F238E27FC236}">
                      <a16:creationId xmlns:a16="http://schemas.microsoft.com/office/drawing/2014/main" id="{CF439FAB-CD17-4EDB-AFA0-273BF2F354E6}"/>
                    </a:ext>
                  </a:extLst>
                </p:cNvPr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18;p29">
                  <a:extLst>
                    <a:ext uri="{FF2B5EF4-FFF2-40B4-BE49-F238E27FC236}">
                      <a16:creationId xmlns:a16="http://schemas.microsoft.com/office/drawing/2014/main" id="{7189B4F6-DA7B-4532-9E46-FD16E0A72EF4}"/>
                    </a:ext>
                  </a:extLst>
                </p:cNvPr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219;p29">
                  <a:extLst>
                    <a:ext uri="{FF2B5EF4-FFF2-40B4-BE49-F238E27FC236}">
                      <a16:creationId xmlns:a16="http://schemas.microsoft.com/office/drawing/2014/main" id="{5980F816-DA14-4E4E-B2DC-09EC95161E2E}"/>
                    </a:ext>
                  </a:extLst>
                </p:cNvPr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20;p29">
                  <a:extLst>
                    <a:ext uri="{FF2B5EF4-FFF2-40B4-BE49-F238E27FC236}">
                      <a16:creationId xmlns:a16="http://schemas.microsoft.com/office/drawing/2014/main" id="{20EB20B0-AD95-4EC7-B4AF-5D6081C43414}"/>
                    </a:ext>
                  </a:extLst>
                </p:cNvPr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21;p29">
                  <a:extLst>
                    <a:ext uri="{FF2B5EF4-FFF2-40B4-BE49-F238E27FC236}">
                      <a16:creationId xmlns:a16="http://schemas.microsoft.com/office/drawing/2014/main" id="{31110AD3-7661-4EEC-B334-CA39BFD23522}"/>
                    </a:ext>
                  </a:extLst>
                </p:cNvPr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22;p29">
                  <a:extLst>
                    <a:ext uri="{FF2B5EF4-FFF2-40B4-BE49-F238E27FC236}">
                      <a16:creationId xmlns:a16="http://schemas.microsoft.com/office/drawing/2014/main" id="{35F1D974-5563-491C-BE2E-76C6CF59C0D4}"/>
                    </a:ext>
                  </a:extLst>
                </p:cNvPr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23;p29">
                  <a:extLst>
                    <a:ext uri="{FF2B5EF4-FFF2-40B4-BE49-F238E27FC236}">
                      <a16:creationId xmlns:a16="http://schemas.microsoft.com/office/drawing/2014/main" id="{5A357AD4-B78C-4CDA-A41B-40ED19B368EE}"/>
                    </a:ext>
                  </a:extLst>
                </p:cNvPr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24;p29">
                  <a:extLst>
                    <a:ext uri="{FF2B5EF4-FFF2-40B4-BE49-F238E27FC236}">
                      <a16:creationId xmlns:a16="http://schemas.microsoft.com/office/drawing/2014/main" id="{13CE23B4-50CA-4D72-8005-11847F87F619}"/>
                    </a:ext>
                  </a:extLst>
                </p:cNvPr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25;p29">
                  <a:extLst>
                    <a:ext uri="{FF2B5EF4-FFF2-40B4-BE49-F238E27FC236}">
                      <a16:creationId xmlns:a16="http://schemas.microsoft.com/office/drawing/2014/main" id="{F2C49EF2-6EC7-4876-AE50-7277006D876E}"/>
                    </a:ext>
                  </a:extLst>
                </p:cNvPr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26;p29">
                  <a:extLst>
                    <a:ext uri="{FF2B5EF4-FFF2-40B4-BE49-F238E27FC236}">
                      <a16:creationId xmlns:a16="http://schemas.microsoft.com/office/drawing/2014/main" id="{229309F6-83AB-4AF9-80CC-0B15EE39666B}"/>
                    </a:ext>
                  </a:extLst>
                </p:cNvPr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27;p29">
                  <a:extLst>
                    <a:ext uri="{FF2B5EF4-FFF2-40B4-BE49-F238E27FC236}">
                      <a16:creationId xmlns:a16="http://schemas.microsoft.com/office/drawing/2014/main" id="{1C712EBC-D3AE-4269-9054-007E279E1F87}"/>
                    </a:ext>
                  </a:extLst>
                </p:cNvPr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228;p29">
                  <a:extLst>
                    <a:ext uri="{FF2B5EF4-FFF2-40B4-BE49-F238E27FC236}">
                      <a16:creationId xmlns:a16="http://schemas.microsoft.com/office/drawing/2014/main" id="{2844FBA7-ED43-4286-9653-557D196394CE}"/>
                    </a:ext>
                  </a:extLst>
                </p:cNvPr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29;p29">
                  <a:extLst>
                    <a:ext uri="{FF2B5EF4-FFF2-40B4-BE49-F238E27FC236}">
                      <a16:creationId xmlns:a16="http://schemas.microsoft.com/office/drawing/2014/main" id="{01FA0BD3-9AF1-47C0-875C-D4EA1F47476C}"/>
                    </a:ext>
                  </a:extLst>
                </p:cNvPr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30;p29">
                  <a:extLst>
                    <a:ext uri="{FF2B5EF4-FFF2-40B4-BE49-F238E27FC236}">
                      <a16:creationId xmlns:a16="http://schemas.microsoft.com/office/drawing/2014/main" id="{D8E71753-8473-4226-B0CC-B1B8ACECAF6E}"/>
                    </a:ext>
                  </a:extLst>
                </p:cNvPr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31;p29">
                  <a:extLst>
                    <a:ext uri="{FF2B5EF4-FFF2-40B4-BE49-F238E27FC236}">
                      <a16:creationId xmlns:a16="http://schemas.microsoft.com/office/drawing/2014/main" id="{C24727FF-2A08-48F9-9290-AEB41EFECC06}"/>
                    </a:ext>
                  </a:extLst>
                </p:cNvPr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32;p29">
                  <a:extLst>
                    <a:ext uri="{FF2B5EF4-FFF2-40B4-BE49-F238E27FC236}">
                      <a16:creationId xmlns:a16="http://schemas.microsoft.com/office/drawing/2014/main" id="{030FF222-8752-4CEC-BEF8-BA530FBA694D}"/>
                    </a:ext>
                  </a:extLst>
                </p:cNvPr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233;p29">
                  <a:extLst>
                    <a:ext uri="{FF2B5EF4-FFF2-40B4-BE49-F238E27FC236}">
                      <a16:creationId xmlns:a16="http://schemas.microsoft.com/office/drawing/2014/main" id="{2774643C-2638-461F-A050-5E608ACB23EE}"/>
                    </a:ext>
                  </a:extLst>
                </p:cNvPr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34;p29">
                  <a:extLst>
                    <a:ext uri="{FF2B5EF4-FFF2-40B4-BE49-F238E27FC236}">
                      <a16:creationId xmlns:a16="http://schemas.microsoft.com/office/drawing/2014/main" id="{259EDC30-1429-4A2B-BFA2-D737B6A21C2D}"/>
                    </a:ext>
                  </a:extLst>
                </p:cNvPr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235;p29">
                  <a:extLst>
                    <a:ext uri="{FF2B5EF4-FFF2-40B4-BE49-F238E27FC236}">
                      <a16:creationId xmlns:a16="http://schemas.microsoft.com/office/drawing/2014/main" id="{15A9457E-C178-45DD-BEB3-D10834ED741B}"/>
                    </a:ext>
                  </a:extLst>
                </p:cNvPr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236;p29">
                  <a:extLst>
                    <a:ext uri="{FF2B5EF4-FFF2-40B4-BE49-F238E27FC236}">
                      <a16:creationId xmlns:a16="http://schemas.microsoft.com/office/drawing/2014/main" id="{2D82A936-0307-4C8D-9C30-0EADF0BBCD6E}"/>
                    </a:ext>
                  </a:extLst>
                </p:cNvPr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37;p29">
                  <a:extLst>
                    <a:ext uri="{FF2B5EF4-FFF2-40B4-BE49-F238E27FC236}">
                      <a16:creationId xmlns:a16="http://schemas.microsoft.com/office/drawing/2014/main" id="{DBD04A93-D0F3-44A5-8543-91FC0E34D5DB}"/>
                    </a:ext>
                  </a:extLst>
                </p:cNvPr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238;p29">
                  <a:extLst>
                    <a:ext uri="{FF2B5EF4-FFF2-40B4-BE49-F238E27FC236}">
                      <a16:creationId xmlns:a16="http://schemas.microsoft.com/office/drawing/2014/main" id="{B8CE7B78-508A-4117-A1C8-E83DEB5FC515}"/>
                    </a:ext>
                  </a:extLst>
                </p:cNvPr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39;p29">
                  <a:extLst>
                    <a:ext uri="{FF2B5EF4-FFF2-40B4-BE49-F238E27FC236}">
                      <a16:creationId xmlns:a16="http://schemas.microsoft.com/office/drawing/2014/main" id="{5F91F68B-6A21-4A4F-813E-C914118CB93D}"/>
                    </a:ext>
                  </a:extLst>
                </p:cNvPr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240;p29">
                  <a:extLst>
                    <a:ext uri="{FF2B5EF4-FFF2-40B4-BE49-F238E27FC236}">
                      <a16:creationId xmlns:a16="http://schemas.microsoft.com/office/drawing/2014/main" id="{B2B7D389-A845-45E4-8B78-69B798EEE9FF}"/>
                    </a:ext>
                  </a:extLst>
                </p:cNvPr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41;p29">
                  <a:extLst>
                    <a:ext uri="{FF2B5EF4-FFF2-40B4-BE49-F238E27FC236}">
                      <a16:creationId xmlns:a16="http://schemas.microsoft.com/office/drawing/2014/main" id="{015A81CE-888E-4E55-9CC6-D913786AC99D}"/>
                    </a:ext>
                  </a:extLst>
                </p:cNvPr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42;p29">
                  <a:extLst>
                    <a:ext uri="{FF2B5EF4-FFF2-40B4-BE49-F238E27FC236}">
                      <a16:creationId xmlns:a16="http://schemas.microsoft.com/office/drawing/2014/main" id="{802EB956-026B-40E0-87EE-F536E37A9C38}"/>
                    </a:ext>
                  </a:extLst>
                </p:cNvPr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243;p29">
                  <a:extLst>
                    <a:ext uri="{FF2B5EF4-FFF2-40B4-BE49-F238E27FC236}">
                      <a16:creationId xmlns:a16="http://schemas.microsoft.com/office/drawing/2014/main" id="{49E48D2C-D599-41B2-930B-397CE8C2B943}"/>
                    </a:ext>
                  </a:extLst>
                </p:cNvPr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44;p29">
                  <a:extLst>
                    <a:ext uri="{FF2B5EF4-FFF2-40B4-BE49-F238E27FC236}">
                      <a16:creationId xmlns:a16="http://schemas.microsoft.com/office/drawing/2014/main" id="{231CD3CB-2F1D-4B5B-980D-6F47E2A48310}"/>
                    </a:ext>
                  </a:extLst>
                </p:cNvPr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245;p29">
                  <a:extLst>
                    <a:ext uri="{FF2B5EF4-FFF2-40B4-BE49-F238E27FC236}">
                      <a16:creationId xmlns:a16="http://schemas.microsoft.com/office/drawing/2014/main" id="{134BF22D-8BAD-4DE0-989C-EBE4F6387640}"/>
                    </a:ext>
                  </a:extLst>
                </p:cNvPr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246;p29">
                  <a:extLst>
                    <a:ext uri="{FF2B5EF4-FFF2-40B4-BE49-F238E27FC236}">
                      <a16:creationId xmlns:a16="http://schemas.microsoft.com/office/drawing/2014/main" id="{1E724DE2-0D1A-4E91-8828-F5D864E94DCE}"/>
                    </a:ext>
                  </a:extLst>
                </p:cNvPr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247;p29">
                  <a:extLst>
                    <a:ext uri="{FF2B5EF4-FFF2-40B4-BE49-F238E27FC236}">
                      <a16:creationId xmlns:a16="http://schemas.microsoft.com/office/drawing/2014/main" id="{456DA441-EFD7-447D-8352-074BA1FD62DD}"/>
                    </a:ext>
                  </a:extLst>
                </p:cNvPr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248;p29">
                  <a:extLst>
                    <a:ext uri="{FF2B5EF4-FFF2-40B4-BE49-F238E27FC236}">
                      <a16:creationId xmlns:a16="http://schemas.microsoft.com/office/drawing/2014/main" id="{E0693E96-A358-40BB-B814-AB0F63849071}"/>
                    </a:ext>
                  </a:extLst>
                </p:cNvPr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49;p29">
                  <a:extLst>
                    <a:ext uri="{FF2B5EF4-FFF2-40B4-BE49-F238E27FC236}">
                      <a16:creationId xmlns:a16="http://schemas.microsoft.com/office/drawing/2014/main" id="{37707720-A573-48BC-9E50-08722448CA22}"/>
                    </a:ext>
                  </a:extLst>
                </p:cNvPr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250;p29">
                  <a:extLst>
                    <a:ext uri="{FF2B5EF4-FFF2-40B4-BE49-F238E27FC236}">
                      <a16:creationId xmlns:a16="http://schemas.microsoft.com/office/drawing/2014/main" id="{95D3178E-2842-456F-8B71-A47B554C98ED}"/>
                    </a:ext>
                  </a:extLst>
                </p:cNvPr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51;p29">
                  <a:extLst>
                    <a:ext uri="{FF2B5EF4-FFF2-40B4-BE49-F238E27FC236}">
                      <a16:creationId xmlns:a16="http://schemas.microsoft.com/office/drawing/2014/main" id="{CE6F4007-92E9-4F54-8B12-2843BAE99B49}"/>
                    </a:ext>
                  </a:extLst>
                </p:cNvPr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52;p29">
                  <a:extLst>
                    <a:ext uri="{FF2B5EF4-FFF2-40B4-BE49-F238E27FC236}">
                      <a16:creationId xmlns:a16="http://schemas.microsoft.com/office/drawing/2014/main" id="{9343A41D-7F36-4655-91AE-5D402697223B}"/>
                    </a:ext>
                  </a:extLst>
                </p:cNvPr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253;p29">
                  <a:extLst>
                    <a:ext uri="{FF2B5EF4-FFF2-40B4-BE49-F238E27FC236}">
                      <a16:creationId xmlns:a16="http://schemas.microsoft.com/office/drawing/2014/main" id="{845102D9-9EE2-4805-88E9-5FA93B2C56AE}"/>
                    </a:ext>
                  </a:extLst>
                </p:cNvPr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54;p29">
                  <a:extLst>
                    <a:ext uri="{FF2B5EF4-FFF2-40B4-BE49-F238E27FC236}">
                      <a16:creationId xmlns:a16="http://schemas.microsoft.com/office/drawing/2014/main" id="{15323140-277A-430E-82DC-8B4072CB325B}"/>
                    </a:ext>
                  </a:extLst>
                </p:cNvPr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255;p29">
                  <a:extLst>
                    <a:ext uri="{FF2B5EF4-FFF2-40B4-BE49-F238E27FC236}">
                      <a16:creationId xmlns:a16="http://schemas.microsoft.com/office/drawing/2014/main" id="{3453860D-F33E-4945-A7E3-C064A88F69E8}"/>
                    </a:ext>
                  </a:extLst>
                </p:cNvPr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256;p29">
                  <a:extLst>
                    <a:ext uri="{FF2B5EF4-FFF2-40B4-BE49-F238E27FC236}">
                      <a16:creationId xmlns:a16="http://schemas.microsoft.com/office/drawing/2014/main" id="{846D9673-7233-452B-B2E7-764EF1E82473}"/>
                    </a:ext>
                  </a:extLst>
                </p:cNvPr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257;p29">
                  <a:extLst>
                    <a:ext uri="{FF2B5EF4-FFF2-40B4-BE49-F238E27FC236}">
                      <a16:creationId xmlns:a16="http://schemas.microsoft.com/office/drawing/2014/main" id="{09ECB24E-129B-4EE8-89AB-63BBC92DA14C}"/>
                    </a:ext>
                  </a:extLst>
                </p:cNvPr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58;p29">
                  <a:extLst>
                    <a:ext uri="{FF2B5EF4-FFF2-40B4-BE49-F238E27FC236}">
                      <a16:creationId xmlns:a16="http://schemas.microsoft.com/office/drawing/2014/main" id="{69F0A433-1401-41E6-8518-287417B53D0E}"/>
                    </a:ext>
                  </a:extLst>
                </p:cNvPr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259;p29">
                  <a:extLst>
                    <a:ext uri="{FF2B5EF4-FFF2-40B4-BE49-F238E27FC236}">
                      <a16:creationId xmlns:a16="http://schemas.microsoft.com/office/drawing/2014/main" id="{ADA128ED-73C8-44E5-98A9-51BCF7154D8F}"/>
                    </a:ext>
                  </a:extLst>
                </p:cNvPr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60;p29">
                  <a:extLst>
                    <a:ext uri="{FF2B5EF4-FFF2-40B4-BE49-F238E27FC236}">
                      <a16:creationId xmlns:a16="http://schemas.microsoft.com/office/drawing/2014/main" id="{7821D817-CCBF-4A75-9896-41C3C159F682}"/>
                    </a:ext>
                  </a:extLst>
                </p:cNvPr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261;p29">
                  <a:extLst>
                    <a:ext uri="{FF2B5EF4-FFF2-40B4-BE49-F238E27FC236}">
                      <a16:creationId xmlns:a16="http://schemas.microsoft.com/office/drawing/2014/main" id="{8F860290-1593-48DB-BA32-6922BBABB73F}"/>
                    </a:ext>
                  </a:extLst>
                </p:cNvPr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262;p29">
                  <a:extLst>
                    <a:ext uri="{FF2B5EF4-FFF2-40B4-BE49-F238E27FC236}">
                      <a16:creationId xmlns:a16="http://schemas.microsoft.com/office/drawing/2014/main" id="{F9962EF0-CB29-43C9-AB5E-457A58CBAE05}"/>
                    </a:ext>
                  </a:extLst>
                </p:cNvPr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263;p29">
                  <a:extLst>
                    <a:ext uri="{FF2B5EF4-FFF2-40B4-BE49-F238E27FC236}">
                      <a16:creationId xmlns:a16="http://schemas.microsoft.com/office/drawing/2014/main" id="{AD9814E9-E190-49BD-9CDD-E99126BCF376}"/>
                    </a:ext>
                  </a:extLst>
                </p:cNvPr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64;p29">
                  <a:extLst>
                    <a:ext uri="{FF2B5EF4-FFF2-40B4-BE49-F238E27FC236}">
                      <a16:creationId xmlns:a16="http://schemas.microsoft.com/office/drawing/2014/main" id="{CF6C5D99-DEC2-4D3B-AE09-F0466265A57A}"/>
                    </a:ext>
                  </a:extLst>
                </p:cNvPr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65;p29">
                  <a:extLst>
                    <a:ext uri="{FF2B5EF4-FFF2-40B4-BE49-F238E27FC236}">
                      <a16:creationId xmlns:a16="http://schemas.microsoft.com/office/drawing/2014/main" id="{1488F324-8E09-4831-B8FA-817869A21D8B}"/>
                    </a:ext>
                  </a:extLst>
                </p:cNvPr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66;p29">
                  <a:extLst>
                    <a:ext uri="{FF2B5EF4-FFF2-40B4-BE49-F238E27FC236}">
                      <a16:creationId xmlns:a16="http://schemas.microsoft.com/office/drawing/2014/main" id="{0A517139-55A4-4D49-AE89-8183864D904A}"/>
                    </a:ext>
                  </a:extLst>
                </p:cNvPr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67;p29">
                  <a:extLst>
                    <a:ext uri="{FF2B5EF4-FFF2-40B4-BE49-F238E27FC236}">
                      <a16:creationId xmlns:a16="http://schemas.microsoft.com/office/drawing/2014/main" id="{3796E20E-776E-4D65-8029-120BB02B98F8}"/>
                    </a:ext>
                  </a:extLst>
                </p:cNvPr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68;p29">
                  <a:extLst>
                    <a:ext uri="{FF2B5EF4-FFF2-40B4-BE49-F238E27FC236}">
                      <a16:creationId xmlns:a16="http://schemas.microsoft.com/office/drawing/2014/main" id="{6B76B5AE-9CB3-4E9D-84AF-4C884487ADB1}"/>
                    </a:ext>
                  </a:extLst>
                </p:cNvPr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69;p29">
                  <a:extLst>
                    <a:ext uri="{FF2B5EF4-FFF2-40B4-BE49-F238E27FC236}">
                      <a16:creationId xmlns:a16="http://schemas.microsoft.com/office/drawing/2014/main" id="{7302553B-8588-476A-95D1-4EA59A7AC2BC}"/>
                    </a:ext>
                  </a:extLst>
                </p:cNvPr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70;p29">
                  <a:extLst>
                    <a:ext uri="{FF2B5EF4-FFF2-40B4-BE49-F238E27FC236}">
                      <a16:creationId xmlns:a16="http://schemas.microsoft.com/office/drawing/2014/main" id="{FA20EDCF-9A21-411A-AC35-98D60E92F914}"/>
                    </a:ext>
                  </a:extLst>
                </p:cNvPr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71;p29">
                  <a:extLst>
                    <a:ext uri="{FF2B5EF4-FFF2-40B4-BE49-F238E27FC236}">
                      <a16:creationId xmlns:a16="http://schemas.microsoft.com/office/drawing/2014/main" id="{5A0F042F-2811-463D-9108-774942827DEC}"/>
                    </a:ext>
                  </a:extLst>
                </p:cNvPr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72;p29">
                  <a:extLst>
                    <a:ext uri="{FF2B5EF4-FFF2-40B4-BE49-F238E27FC236}">
                      <a16:creationId xmlns:a16="http://schemas.microsoft.com/office/drawing/2014/main" id="{669E5179-C5DF-48D8-AF69-1AC9BF7D6658}"/>
                    </a:ext>
                  </a:extLst>
                </p:cNvPr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73;p29">
                  <a:extLst>
                    <a:ext uri="{FF2B5EF4-FFF2-40B4-BE49-F238E27FC236}">
                      <a16:creationId xmlns:a16="http://schemas.microsoft.com/office/drawing/2014/main" id="{EA74B2D3-18A4-412C-AAC0-70338F25F3EB}"/>
                    </a:ext>
                  </a:extLst>
                </p:cNvPr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74;p29">
                  <a:extLst>
                    <a:ext uri="{FF2B5EF4-FFF2-40B4-BE49-F238E27FC236}">
                      <a16:creationId xmlns:a16="http://schemas.microsoft.com/office/drawing/2014/main" id="{A5804C84-DC12-441C-A3AE-BAE8A5C14066}"/>
                    </a:ext>
                  </a:extLst>
                </p:cNvPr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75;p29">
                  <a:extLst>
                    <a:ext uri="{FF2B5EF4-FFF2-40B4-BE49-F238E27FC236}">
                      <a16:creationId xmlns:a16="http://schemas.microsoft.com/office/drawing/2014/main" id="{91977261-531A-4CBE-B131-A8836454844B}"/>
                    </a:ext>
                  </a:extLst>
                </p:cNvPr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76;p29">
                  <a:extLst>
                    <a:ext uri="{FF2B5EF4-FFF2-40B4-BE49-F238E27FC236}">
                      <a16:creationId xmlns:a16="http://schemas.microsoft.com/office/drawing/2014/main" id="{A6EE39FA-5B44-42A0-9D83-5AED3EB21F53}"/>
                    </a:ext>
                  </a:extLst>
                </p:cNvPr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77;p29">
                  <a:extLst>
                    <a:ext uri="{FF2B5EF4-FFF2-40B4-BE49-F238E27FC236}">
                      <a16:creationId xmlns:a16="http://schemas.microsoft.com/office/drawing/2014/main" id="{DD28E69C-CBDA-4622-8FEB-AA294D84BBB5}"/>
                    </a:ext>
                  </a:extLst>
                </p:cNvPr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78;p29">
                  <a:extLst>
                    <a:ext uri="{FF2B5EF4-FFF2-40B4-BE49-F238E27FC236}">
                      <a16:creationId xmlns:a16="http://schemas.microsoft.com/office/drawing/2014/main" id="{20C0090B-42A4-46F3-BB40-40B447DC4791}"/>
                    </a:ext>
                  </a:extLst>
                </p:cNvPr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79;p29">
                  <a:extLst>
                    <a:ext uri="{FF2B5EF4-FFF2-40B4-BE49-F238E27FC236}">
                      <a16:creationId xmlns:a16="http://schemas.microsoft.com/office/drawing/2014/main" id="{705493B0-301F-48C3-8CEA-D472ED919911}"/>
                    </a:ext>
                  </a:extLst>
                </p:cNvPr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0;p29">
                  <a:extLst>
                    <a:ext uri="{FF2B5EF4-FFF2-40B4-BE49-F238E27FC236}">
                      <a16:creationId xmlns:a16="http://schemas.microsoft.com/office/drawing/2014/main" id="{6B7D19BE-24C0-47C4-813E-B322A4FDDA7D}"/>
                    </a:ext>
                  </a:extLst>
                </p:cNvPr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1;p29">
                  <a:extLst>
                    <a:ext uri="{FF2B5EF4-FFF2-40B4-BE49-F238E27FC236}">
                      <a16:creationId xmlns:a16="http://schemas.microsoft.com/office/drawing/2014/main" id="{5628754D-CB44-4C92-B9E3-0226EEABC9FB}"/>
                    </a:ext>
                  </a:extLst>
                </p:cNvPr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2;p29">
                  <a:extLst>
                    <a:ext uri="{FF2B5EF4-FFF2-40B4-BE49-F238E27FC236}">
                      <a16:creationId xmlns:a16="http://schemas.microsoft.com/office/drawing/2014/main" id="{931FB04F-F58A-420E-A33C-ABD7AADAFA2E}"/>
                    </a:ext>
                  </a:extLst>
                </p:cNvPr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3;p29">
                  <a:extLst>
                    <a:ext uri="{FF2B5EF4-FFF2-40B4-BE49-F238E27FC236}">
                      <a16:creationId xmlns:a16="http://schemas.microsoft.com/office/drawing/2014/main" id="{29B26BD2-D092-4E8B-940E-8C8894E07A87}"/>
                    </a:ext>
                  </a:extLst>
                </p:cNvPr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4;p29">
                  <a:extLst>
                    <a:ext uri="{FF2B5EF4-FFF2-40B4-BE49-F238E27FC236}">
                      <a16:creationId xmlns:a16="http://schemas.microsoft.com/office/drawing/2014/main" id="{4310D050-10E6-4DDD-9325-90D95C146724}"/>
                    </a:ext>
                  </a:extLst>
                </p:cNvPr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285;p29">
              <a:extLst>
                <a:ext uri="{FF2B5EF4-FFF2-40B4-BE49-F238E27FC236}">
                  <a16:creationId xmlns:a16="http://schemas.microsoft.com/office/drawing/2014/main" id="{278E8F5A-A7FA-42BB-BF82-84CB75AEC381}"/>
                </a:ext>
              </a:extLst>
            </p:cNvPr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11" name="Google Shape;286;p29">
                <a:extLst>
                  <a:ext uri="{FF2B5EF4-FFF2-40B4-BE49-F238E27FC236}">
                    <a16:creationId xmlns:a16="http://schemas.microsoft.com/office/drawing/2014/main" id="{F8E69BFF-7359-473E-9492-F64633B8F24C}"/>
                  </a:ext>
                </a:extLst>
              </p:cNvPr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87;p29">
                <a:extLst>
                  <a:ext uri="{FF2B5EF4-FFF2-40B4-BE49-F238E27FC236}">
                    <a16:creationId xmlns:a16="http://schemas.microsoft.com/office/drawing/2014/main" id="{547FF6C2-1FE8-462F-B93E-A3F2A58EBF0E}"/>
                  </a:ext>
                </a:extLst>
              </p:cNvPr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88;p29">
              <a:extLst>
                <a:ext uri="{FF2B5EF4-FFF2-40B4-BE49-F238E27FC236}">
                  <a16:creationId xmlns:a16="http://schemas.microsoft.com/office/drawing/2014/main" id="{F68AEBD7-5CFE-47B9-BC62-6C6D2A986DEC}"/>
                </a:ext>
              </a:extLst>
            </p:cNvPr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8" name="Google Shape;289;p29">
                <a:extLst>
                  <a:ext uri="{FF2B5EF4-FFF2-40B4-BE49-F238E27FC236}">
                    <a16:creationId xmlns:a16="http://schemas.microsoft.com/office/drawing/2014/main" id="{6715C114-3764-4391-894D-D512AA4CADA5}"/>
                  </a:ext>
                </a:extLst>
              </p:cNvPr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90;p29">
                <a:extLst>
                  <a:ext uri="{FF2B5EF4-FFF2-40B4-BE49-F238E27FC236}">
                    <a16:creationId xmlns:a16="http://schemas.microsoft.com/office/drawing/2014/main" id="{426280C3-E408-457A-BDAB-395251859226}"/>
                  </a:ext>
                </a:extLst>
              </p:cNvPr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1;p29">
                <a:extLst>
                  <a:ext uri="{FF2B5EF4-FFF2-40B4-BE49-F238E27FC236}">
                    <a16:creationId xmlns:a16="http://schemas.microsoft.com/office/drawing/2014/main" id="{D3477A1C-AFFB-432C-B121-30ABD8DF1C0B}"/>
                  </a:ext>
                </a:extLst>
              </p:cNvPr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6E782E93-54A7-4900-B31E-11C809C7F6BF}"/>
              </a:ext>
            </a:extLst>
          </p:cNvPr>
          <p:cNvSpPr txBox="1"/>
          <p:nvPr/>
        </p:nvSpPr>
        <p:spPr>
          <a:xfrm>
            <a:off x="5838460" y="2856215"/>
            <a:ext cx="504144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Cloud-based Infrastructure</a:t>
            </a:r>
          </a:p>
          <a:p>
            <a:pPr algn="ctr"/>
            <a:r>
              <a:rPr lang="en-US" altLang="ko-KR" sz="4000" dirty="0"/>
              <a:t>SIEM</a:t>
            </a:r>
          </a:p>
          <a:p>
            <a:r>
              <a:rPr lang="en-US" altLang="ko-KR" dirty="0"/>
              <a:t>(Security Information and Event Management)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Group 3 Event #</a:t>
            </a:r>
          </a:p>
        </p:txBody>
      </p:sp>
    </p:spTree>
    <p:extLst>
      <p:ext uri="{BB962C8B-B14F-4D97-AF65-F5344CB8AC3E}">
        <p14:creationId xmlns:p14="http://schemas.microsoft.com/office/powerpoint/2010/main" val="29107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0219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76EA957-6C03-4521-BBF4-A30ECF9E7925}"/>
              </a:ext>
            </a:extLst>
          </p:cNvPr>
          <p:cNvSpPr/>
          <p:nvPr/>
        </p:nvSpPr>
        <p:spPr>
          <a:xfrm>
            <a:off x="5470758" y="1157782"/>
            <a:ext cx="58982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</a:t>
            </a:r>
            <a:r>
              <a:rPr lang="en-US" altLang="ko-KR" sz="4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</a:rPr>
              <a:t>Core Components</a:t>
            </a:r>
            <a:r>
              <a:rPr lang="en-US" altLang="ko-KR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4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aphic 13">
            <a:extLst>
              <a:ext uri="{FF2B5EF4-FFF2-40B4-BE49-F238E27FC236}">
                <a16:creationId xmlns:a16="http://schemas.microsoft.com/office/drawing/2014/main" id="{ED0E7BB2-292F-4C1A-A3CA-A7F0C536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66" y="537567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3">
            <a:extLst>
              <a:ext uri="{FF2B5EF4-FFF2-40B4-BE49-F238E27FC236}">
                <a16:creationId xmlns:a16="http://schemas.microsoft.com/office/drawing/2014/main" id="{777B0757-240E-49DB-A48A-452E8DFF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29" y="53359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17">
            <a:extLst>
              <a:ext uri="{FF2B5EF4-FFF2-40B4-BE49-F238E27FC236}">
                <a16:creationId xmlns:a16="http://schemas.microsoft.com/office/drawing/2014/main" id="{15B736F6-C948-47C0-95A4-611298F8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04" y="252901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4">
            <a:extLst>
              <a:ext uri="{FF2B5EF4-FFF2-40B4-BE49-F238E27FC236}">
                <a16:creationId xmlns:a16="http://schemas.microsoft.com/office/drawing/2014/main" id="{1881FF97-E8F2-4A17-BE3B-8555470FE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91" y="36799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0">
            <a:extLst>
              <a:ext uri="{FF2B5EF4-FFF2-40B4-BE49-F238E27FC236}">
                <a16:creationId xmlns:a16="http://schemas.microsoft.com/office/drawing/2014/main" id="{4D3EFC6F-B824-40F7-A113-140FB4744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91" y="268141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7">
            <a:extLst>
              <a:ext uri="{FF2B5EF4-FFF2-40B4-BE49-F238E27FC236}">
                <a16:creationId xmlns:a16="http://schemas.microsoft.com/office/drawing/2014/main" id="{A0BD37D9-DFEA-4104-84C7-B5208FCD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91" y="467848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Graphic 6">
            <a:extLst>
              <a:ext uri="{FF2B5EF4-FFF2-40B4-BE49-F238E27FC236}">
                <a16:creationId xmlns:a16="http://schemas.microsoft.com/office/drawing/2014/main" id="{155AAEFE-A6A5-4ECA-B2A6-A8B03FB9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91" y="190228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F9D20EB-9547-45AA-8E42-35E7F3DD802D}"/>
              </a:ext>
            </a:extLst>
          </p:cNvPr>
          <p:cNvCxnSpPr>
            <a:stCxn id="31" idx="3"/>
            <a:endCxn id="27" idx="1"/>
          </p:cNvCxnSpPr>
          <p:nvPr/>
        </p:nvCxnSpPr>
        <p:spPr>
          <a:xfrm>
            <a:off x="1923991" y="2130884"/>
            <a:ext cx="1865313" cy="779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F14F8F9-BF83-4629-8123-D00EFAE5FA8C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>
            <a:off x="1923991" y="2910011"/>
            <a:ext cx="186531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703BCD6-9E13-4A1C-AF95-DA40A05DC318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1923991" y="2910011"/>
            <a:ext cx="1865313" cy="998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F2F8F0D-1D75-48AD-8799-A6A8912BA076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 flipV="1">
            <a:off x="1923991" y="2910011"/>
            <a:ext cx="1865313" cy="19970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F116ADF-78C9-4453-AA92-4F7170D677B8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4551304" y="2910011"/>
            <a:ext cx="2028825" cy="2806972"/>
          </a:xfrm>
          <a:prstGeom prst="bentConnector3">
            <a:avLst>
              <a:gd name="adj1" fmla="val 612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CC674B7-3F74-4040-81E9-B929DA2148C9}"/>
              </a:ext>
            </a:extLst>
          </p:cNvPr>
          <p:cNvSpPr txBox="1"/>
          <p:nvPr/>
        </p:nvSpPr>
        <p:spPr>
          <a:xfrm>
            <a:off x="3044900" y="3275872"/>
            <a:ext cx="238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Amazon CloudWatch</a:t>
            </a:r>
            <a:endParaRPr lang="ko-KR" altLang="en-US" dirty="0"/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CD8ED622-FDEF-4434-A695-9B23363EE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473" y="2363626"/>
            <a:ext cx="11874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Alarm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8AE3EFD4-DD2A-4A37-94B5-DE3DA948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260" y="3110434"/>
            <a:ext cx="116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(time-based)</a:t>
            </a:r>
          </a:p>
        </p:txBody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7B118CB5-C19D-405D-82AF-66C0B90E2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571" y="4137148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(event-based)</a:t>
            </a: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A33EE538-2149-4114-B607-3E24CE272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473" y="5191860"/>
            <a:ext cx="11636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  <p:pic>
        <p:nvPicPr>
          <p:cNvPr id="42" name="object 102">
            <a:extLst>
              <a:ext uri="{FF2B5EF4-FFF2-40B4-BE49-F238E27FC236}">
                <a16:creationId xmlns:a16="http://schemas.microsoft.com/office/drawing/2014/main" id="{8A55D29D-C70E-4E8B-957D-01F8409C3F79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788341" y="4633518"/>
            <a:ext cx="762000" cy="905666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736664D6-AFEE-4EE8-9530-5DEC9F7EF75A}"/>
              </a:ext>
            </a:extLst>
          </p:cNvPr>
          <p:cNvCxnSpPr>
            <a:stCxn id="26" idx="3"/>
            <a:endCxn id="42" idx="1"/>
          </p:cNvCxnSpPr>
          <p:nvPr/>
        </p:nvCxnSpPr>
        <p:spPr>
          <a:xfrm flipV="1">
            <a:off x="7342129" y="5086351"/>
            <a:ext cx="1446212" cy="6306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DB0F51-5CB5-49EB-8E0E-A39A60DC8A63}"/>
              </a:ext>
            </a:extLst>
          </p:cNvPr>
          <p:cNvSpPr txBox="1"/>
          <p:nvPr/>
        </p:nvSpPr>
        <p:spPr>
          <a:xfrm>
            <a:off x="5143155" y="6202768"/>
            <a:ext cx="334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CloudTrail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7C603A-3A1E-45EF-AE3C-FB8C1FC058C8}"/>
              </a:ext>
            </a:extLst>
          </p:cNvPr>
          <p:cNvSpPr txBox="1"/>
          <p:nvPr/>
        </p:nvSpPr>
        <p:spPr>
          <a:xfrm>
            <a:off x="7655586" y="5532317"/>
            <a:ext cx="334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 Sentinel</a:t>
            </a:r>
          </a:p>
        </p:txBody>
      </p:sp>
      <p:pic>
        <p:nvPicPr>
          <p:cNvPr id="46" name="Graphic 24">
            <a:extLst>
              <a:ext uri="{FF2B5EF4-FFF2-40B4-BE49-F238E27FC236}">
                <a16:creationId xmlns:a16="http://schemas.microsoft.com/office/drawing/2014/main" id="{1143B62B-D0C1-4F55-9067-45604E0D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472" y="214801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Graphic 6">
            <a:extLst>
              <a:ext uri="{FF2B5EF4-FFF2-40B4-BE49-F238E27FC236}">
                <a16:creationId xmlns:a16="http://schemas.microsoft.com/office/drawing/2014/main" id="{1F2BB55C-9A97-43B2-A59E-8268454BD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660" y="229779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03D5F4-50DA-4A8C-93A9-E7DA99CDDF77}"/>
              </a:ext>
            </a:extLst>
          </p:cNvPr>
          <p:cNvSpPr txBox="1"/>
          <p:nvPr/>
        </p:nvSpPr>
        <p:spPr>
          <a:xfrm>
            <a:off x="5891947" y="2967845"/>
            <a:ext cx="3027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(Amazon SNS)</a:t>
            </a:r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941D57F7-DBF6-46DF-A0C5-B82A74C97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6151" y="2752213"/>
            <a:ext cx="13858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4264AD7-F655-40BE-98E9-495170E63BFB}"/>
              </a:ext>
            </a:extLst>
          </p:cNvPr>
          <p:cNvCxnSpPr>
            <a:cxnSpLocks/>
            <a:stCxn id="27" idx="3"/>
            <a:endCxn id="46" idx="1"/>
          </p:cNvCxnSpPr>
          <p:nvPr/>
        </p:nvCxnSpPr>
        <p:spPr>
          <a:xfrm flipV="1">
            <a:off x="4551304" y="2529011"/>
            <a:ext cx="2493168" cy="381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D8F424-30DC-47BD-AA92-A7F2AB6B1577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7806472" y="2526397"/>
            <a:ext cx="2355188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Graphic 7">
            <a:extLst>
              <a:ext uri="{FF2B5EF4-FFF2-40B4-BE49-F238E27FC236}">
                <a16:creationId xmlns:a16="http://schemas.microsoft.com/office/drawing/2014/main" id="{42F179BE-85D7-44D6-B11A-09A2154F5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62" y="5248676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9C6412D-2C0A-43F4-ADFC-FA13A249E9F5}"/>
              </a:ext>
            </a:extLst>
          </p:cNvPr>
          <p:cNvCxnSpPr>
            <a:cxnSpLocks/>
            <a:stCxn id="27" idx="3"/>
            <a:endCxn id="52" idx="3"/>
          </p:cNvCxnSpPr>
          <p:nvPr/>
        </p:nvCxnSpPr>
        <p:spPr>
          <a:xfrm>
            <a:off x="4551304" y="2910011"/>
            <a:ext cx="196558" cy="2694265"/>
          </a:xfrm>
          <a:prstGeom prst="bentConnector3">
            <a:avLst>
              <a:gd name="adj1" fmla="val 4618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B038849-2262-4366-A3E5-1B99462C7CAB}"/>
              </a:ext>
            </a:extLst>
          </p:cNvPr>
          <p:cNvCxnSpPr>
            <a:cxnSpLocks/>
            <a:stCxn id="5" idx="3"/>
            <a:endCxn id="52" idx="1"/>
          </p:cNvCxnSpPr>
          <p:nvPr/>
        </p:nvCxnSpPr>
        <p:spPr>
          <a:xfrm>
            <a:off x="2651966" y="5604276"/>
            <a:ext cx="1384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20">
            <a:extLst>
              <a:ext uri="{FF2B5EF4-FFF2-40B4-BE49-F238E27FC236}">
                <a16:creationId xmlns:a16="http://schemas.microsoft.com/office/drawing/2014/main" id="{91176BF4-1FCB-4AB2-AD63-5221DF9E2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087" y="6011876"/>
            <a:ext cx="22923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</p:txBody>
      </p:sp>
      <p:sp>
        <p:nvSpPr>
          <p:cNvPr id="72" name="TextBox 17">
            <a:extLst>
              <a:ext uri="{FF2B5EF4-FFF2-40B4-BE49-F238E27FC236}">
                <a16:creationId xmlns:a16="http://schemas.microsoft.com/office/drawing/2014/main" id="{576A0096-C851-43DE-BE96-770C0D6A9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760" y="5846094"/>
            <a:ext cx="136207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17980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415317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phic 8">
            <a:extLst>
              <a:ext uri="{FF2B5EF4-FFF2-40B4-BE49-F238E27FC236}">
                <a16:creationId xmlns:a16="http://schemas.microsoft.com/office/drawing/2014/main" id="{0C7B79DD-4C91-4E58-A4E0-890BC83C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02" y="536709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D4E4A95-489D-47F5-B1A8-988CF61461A2}"/>
              </a:ext>
            </a:extLst>
          </p:cNvPr>
          <p:cNvSpPr/>
          <p:nvPr/>
        </p:nvSpPr>
        <p:spPr>
          <a:xfrm>
            <a:off x="5486392" y="1175247"/>
            <a:ext cx="58982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</a:t>
            </a:r>
            <a:r>
              <a:rPr lang="en-US" altLang="ko-KR" sz="4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</a:rPr>
              <a:t>Core Components</a:t>
            </a:r>
            <a:r>
              <a:rPr lang="en-US" altLang="ko-KR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4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aphic 14">
            <a:extLst>
              <a:ext uri="{FF2B5EF4-FFF2-40B4-BE49-F238E27FC236}">
                <a16:creationId xmlns:a16="http://schemas.microsoft.com/office/drawing/2014/main" id="{00B747CC-90C0-4A13-8AE7-51DB7768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256" y="59505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66">
            <a:extLst>
              <a:ext uri="{FF2B5EF4-FFF2-40B4-BE49-F238E27FC236}">
                <a16:creationId xmlns:a16="http://schemas.microsoft.com/office/drawing/2014/main" id="{43008347-7DFD-4A23-8FD2-1F21BD2F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865" y="593450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57">
            <a:extLst>
              <a:ext uri="{FF2B5EF4-FFF2-40B4-BE49-F238E27FC236}">
                <a16:creationId xmlns:a16="http://schemas.microsoft.com/office/drawing/2014/main" id="{AF63C53B-9290-412F-89F4-846E7DB8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302" y="59151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3CB7111F-CCFF-4E67-ADE7-4042C357D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795" y="527768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3">
            <a:extLst>
              <a:ext uri="{FF2B5EF4-FFF2-40B4-BE49-F238E27FC236}">
                <a16:creationId xmlns:a16="http://schemas.microsoft.com/office/drawing/2014/main" id="{B89C90B7-6348-4E48-AD53-3CD1D133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43" y="437390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7">
            <a:extLst>
              <a:ext uri="{FF2B5EF4-FFF2-40B4-BE49-F238E27FC236}">
                <a16:creationId xmlns:a16="http://schemas.microsoft.com/office/drawing/2014/main" id="{263F1BF3-45B8-4427-A799-E60849C7A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3" y="2431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0251D9D7-3F55-4178-A854-1C43E2BA5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0" y="35819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30">
            <a:extLst>
              <a:ext uri="{FF2B5EF4-FFF2-40B4-BE49-F238E27FC236}">
                <a16:creationId xmlns:a16="http://schemas.microsoft.com/office/drawing/2014/main" id="{A62190B5-6D0D-45EA-A039-68A5E691C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0" y="25834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7">
            <a:extLst>
              <a:ext uri="{FF2B5EF4-FFF2-40B4-BE49-F238E27FC236}">
                <a16:creationId xmlns:a16="http://schemas.microsoft.com/office/drawing/2014/main" id="{C5EAEF51-1368-4AF6-9DDB-1A9A12285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0" y="458048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6">
            <a:extLst>
              <a:ext uri="{FF2B5EF4-FFF2-40B4-BE49-F238E27FC236}">
                <a16:creationId xmlns:a16="http://schemas.microsoft.com/office/drawing/2014/main" id="{D1EBAFD6-AB81-45C8-BB44-04E00B37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0" y="18042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E1A893D-A22C-401F-9BC7-95EDC5C70C74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1343020" y="2032888"/>
            <a:ext cx="1865313" cy="779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EA75858-6C3C-4C7A-AA2D-BE0A0F0DA283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1343020" y="2812015"/>
            <a:ext cx="186531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A518865-02C5-468B-91F1-FD80A72CD8D3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1343020" y="2812015"/>
            <a:ext cx="1865313" cy="998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79F5011-282B-4D8A-B5D7-C9F6F5605CDB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1343020" y="2812015"/>
            <a:ext cx="1865313" cy="19970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73830C4-D1C6-4128-9777-F870E6ED044A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3970333" y="2812015"/>
            <a:ext cx="3617810" cy="19428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582733-EC99-46F5-A0B3-6A5A3487B398}"/>
              </a:ext>
            </a:extLst>
          </p:cNvPr>
          <p:cNvSpPr txBox="1"/>
          <p:nvPr/>
        </p:nvSpPr>
        <p:spPr>
          <a:xfrm>
            <a:off x="2463929" y="3177876"/>
            <a:ext cx="238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Amazon CloudWatch</a:t>
            </a:r>
            <a:endParaRPr lang="ko-KR" altLang="en-US" dirty="0"/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2C5DB42A-84F3-4A61-80DD-BF5309299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502" y="2265630"/>
            <a:ext cx="11874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Alarm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E4F99D52-E3D9-4DBB-8B00-A10FBCDA4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289" y="3012438"/>
            <a:ext cx="116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(time-based)</a:t>
            </a: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DEA62205-BC8A-4B7B-94B6-561E466AE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00" y="4039152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(event-based)</a:t>
            </a: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04516CEE-F549-4797-B8EB-DD391D234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502" y="5093864"/>
            <a:ext cx="11636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  <p:pic>
        <p:nvPicPr>
          <p:cNvPr id="25" name="object 102">
            <a:extLst>
              <a:ext uri="{FF2B5EF4-FFF2-40B4-BE49-F238E27FC236}">
                <a16:creationId xmlns:a16="http://schemas.microsoft.com/office/drawing/2014/main" id="{A8C31FC8-2AF6-4DA4-9A5B-C69AC71C22D8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188570" y="3701482"/>
            <a:ext cx="762000" cy="90566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F9E9F6D-B632-4AD7-A204-677A8FC2D220}"/>
              </a:ext>
            </a:extLst>
          </p:cNvPr>
          <p:cNvCxnSpPr>
            <a:stCxn id="9" idx="3"/>
            <a:endCxn id="25" idx="1"/>
          </p:cNvCxnSpPr>
          <p:nvPr/>
        </p:nvCxnSpPr>
        <p:spPr>
          <a:xfrm flipV="1">
            <a:off x="8350143" y="4154315"/>
            <a:ext cx="1838427" cy="6005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11B153-3B6E-4E94-9CBB-219339C7556C}"/>
              </a:ext>
            </a:extLst>
          </p:cNvPr>
          <p:cNvSpPr txBox="1"/>
          <p:nvPr/>
        </p:nvSpPr>
        <p:spPr>
          <a:xfrm>
            <a:off x="6295918" y="5179158"/>
            <a:ext cx="334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CloudTrail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B53FCA-290F-455B-BDDB-6994A3E90054}"/>
              </a:ext>
            </a:extLst>
          </p:cNvPr>
          <p:cNvSpPr txBox="1"/>
          <p:nvPr/>
        </p:nvSpPr>
        <p:spPr>
          <a:xfrm>
            <a:off x="9521757" y="4590641"/>
            <a:ext cx="334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 Sentinel</a:t>
            </a:r>
          </a:p>
        </p:txBody>
      </p:sp>
      <p:pic>
        <p:nvPicPr>
          <p:cNvPr id="29" name="Graphic 24">
            <a:extLst>
              <a:ext uri="{FF2B5EF4-FFF2-40B4-BE49-F238E27FC236}">
                <a16:creationId xmlns:a16="http://schemas.microsoft.com/office/drawing/2014/main" id="{0F26AF42-86C3-4934-9D44-CA94C44F8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729" y="195587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6">
            <a:extLst>
              <a:ext uri="{FF2B5EF4-FFF2-40B4-BE49-F238E27FC236}">
                <a16:creationId xmlns:a16="http://schemas.microsoft.com/office/drawing/2014/main" id="{94010103-6DE9-48A0-A05A-23C153E2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881" y="20991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7C0B83-5F64-4D08-979E-B0DD012C77BB}"/>
              </a:ext>
            </a:extLst>
          </p:cNvPr>
          <p:cNvSpPr txBox="1"/>
          <p:nvPr/>
        </p:nvSpPr>
        <p:spPr>
          <a:xfrm>
            <a:off x="7067683" y="2658260"/>
            <a:ext cx="3027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(Amazon SNS)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26D3B62D-1815-4722-AFCE-73BA26E0D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8538" y="2587066"/>
            <a:ext cx="13858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0A727E6-A2F9-42F1-AABE-FD2F5AFCACE4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3970333" y="2336871"/>
            <a:ext cx="4201396" cy="4751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96C010F-0DD6-404A-9D2E-EA6DE1C8CA3B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8933729" y="2327751"/>
            <a:ext cx="1489152" cy="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7">
            <a:extLst>
              <a:ext uri="{FF2B5EF4-FFF2-40B4-BE49-F238E27FC236}">
                <a16:creationId xmlns:a16="http://schemas.microsoft.com/office/drawing/2014/main" id="{C13104E1-40AC-4864-8D15-BCBE1481C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91" y="5150680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792287E-5BAA-427A-89C8-73BC9B3D6BB5}"/>
              </a:ext>
            </a:extLst>
          </p:cNvPr>
          <p:cNvCxnSpPr>
            <a:cxnSpLocks/>
            <a:stCxn id="10" idx="3"/>
            <a:endCxn id="35" idx="3"/>
          </p:cNvCxnSpPr>
          <p:nvPr/>
        </p:nvCxnSpPr>
        <p:spPr>
          <a:xfrm>
            <a:off x="3970333" y="2812015"/>
            <a:ext cx="196558" cy="2694265"/>
          </a:xfrm>
          <a:prstGeom prst="bentConnector3">
            <a:avLst>
              <a:gd name="adj1" fmla="val 4618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423DD7-D460-41EC-95B4-3A19710E5772}"/>
              </a:ext>
            </a:extLst>
          </p:cNvPr>
          <p:cNvCxnSpPr>
            <a:cxnSpLocks/>
            <a:stCxn id="8" idx="3"/>
            <a:endCxn id="35" idx="1"/>
          </p:cNvCxnSpPr>
          <p:nvPr/>
        </p:nvCxnSpPr>
        <p:spPr>
          <a:xfrm>
            <a:off x="2070995" y="5506280"/>
            <a:ext cx="1384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20">
            <a:extLst>
              <a:ext uri="{FF2B5EF4-FFF2-40B4-BE49-F238E27FC236}">
                <a16:creationId xmlns:a16="http://schemas.microsoft.com/office/drawing/2014/main" id="{EE82EBF0-E01A-41EB-826A-FCB92E6DE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116" y="5913880"/>
            <a:ext cx="22923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0CB5991E-19CA-4A90-B86B-ED7D7F94A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789" y="5748098"/>
            <a:ext cx="136207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 function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ED7F1D0E-8E2C-413D-8C98-96A0E3F1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048" y="6143759"/>
            <a:ext cx="272311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sp>
        <p:nvSpPr>
          <p:cNvPr id="54" name="TextBox 62">
            <a:extLst>
              <a:ext uri="{FF2B5EF4-FFF2-40B4-BE49-F238E27FC236}">
                <a16:creationId xmlns:a16="http://schemas.microsoft.com/office/drawing/2014/main" id="{B230DBF1-7226-4E34-A31F-E3EC2463A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750" y="6396182"/>
            <a:ext cx="13827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Standard</a:t>
            </a:r>
          </a:p>
        </p:txBody>
      </p:sp>
      <p:sp>
        <p:nvSpPr>
          <p:cNvPr id="55" name="TextBox 60">
            <a:extLst>
              <a:ext uri="{FF2B5EF4-FFF2-40B4-BE49-F238E27FC236}">
                <a16:creationId xmlns:a16="http://schemas.microsoft.com/office/drawing/2014/main" id="{58BAE4BF-CC71-4CE8-AFDD-F11CB9F79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6315" y="6378595"/>
            <a:ext cx="13843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Glacier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A7F3ADD-1DBE-4C53-8B64-671E8874EA7A}"/>
              </a:ext>
            </a:extLst>
          </p:cNvPr>
          <p:cNvCxnSpPr>
            <a:cxnSpLocks/>
            <a:stCxn id="35" idx="0"/>
            <a:endCxn id="3" idx="0"/>
          </p:cNvCxnSpPr>
          <p:nvPr/>
        </p:nvCxnSpPr>
        <p:spPr>
          <a:xfrm rot="16200000" flipH="1">
            <a:off x="4732437" y="4229534"/>
            <a:ext cx="216418" cy="2058711"/>
          </a:xfrm>
          <a:prstGeom prst="bentConnector3">
            <a:avLst>
              <a:gd name="adj1" fmla="val -14670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4EB20EC-FF3A-4D94-BACF-CCB7F9001E5A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rot="10800000">
            <a:off x="6251002" y="5748098"/>
            <a:ext cx="1782254" cy="431046"/>
          </a:xfrm>
          <a:prstGeom prst="bentConnector3">
            <a:avLst>
              <a:gd name="adj1" fmla="val 364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BBFBCCC-696E-4F6F-8B61-5695CCF88859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rot="16200000" flipV="1">
            <a:off x="7811532" y="4187569"/>
            <a:ext cx="186405" cy="33074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045A93C1-00BC-4156-8FFC-352F13C241D7}"/>
              </a:ext>
            </a:extLst>
          </p:cNvPr>
          <p:cNvCxnSpPr>
            <a:cxnSpLocks/>
            <a:stCxn id="7" idx="0"/>
            <a:endCxn id="3" idx="3"/>
          </p:cNvCxnSpPr>
          <p:nvPr/>
        </p:nvCxnSpPr>
        <p:spPr>
          <a:xfrm rot="16200000" flipV="1">
            <a:off x="8418422" y="3580679"/>
            <a:ext cx="167061" cy="45019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18">
            <a:extLst>
              <a:ext uri="{FF2B5EF4-FFF2-40B4-BE49-F238E27FC236}">
                <a16:creationId xmlns:a16="http://schemas.microsoft.com/office/drawing/2014/main" id="{B71AD5AA-2086-499B-8CA6-109E82D5C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8457" y="6366062"/>
            <a:ext cx="13843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 points</a:t>
            </a:r>
          </a:p>
        </p:txBody>
      </p:sp>
    </p:spTree>
    <p:extLst>
      <p:ext uri="{BB962C8B-B14F-4D97-AF65-F5344CB8AC3E}">
        <p14:creationId xmlns:p14="http://schemas.microsoft.com/office/powerpoint/2010/main" val="20868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046598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object 2">
            <a:extLst>
              <a:ext uri="{FF2B5EF4-FFF2-40B4-BE49-F238E27FC236}">
                <a16:creationId xmlns:a16="http://schemas.microsoft.com/office/drawing/2014/main" id="{79E9B08C-2EB1-4619-82FF-F0D6D234D65C}"/>
              </a:ext>
            </a:extLst>
          </p:cNvPr>
          <p:cNvGrpSpPr/>
          <p:nvPr/>
        </p:nvGrpSpPr>
        <p:grpSpPr>
          <a:xfrm>
            <a:off x="8032582" y="2458637"/>
            <a:ext cx="3734435" cy="3804285"/>
            <a:chOff x="7988132" y="2641517"/>
            <a:chExt cx="3734435" cy="380428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DC84002A-14B5-4680-8282-123BA099FF6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8132" y="2641517"/>
              <a:ext cx="3734135" cy="3803814"/>
            </a:xfrm>
            <a:prstGeom prst="rect">
              <a:avLst/>
            </a:prstGeom>
          </p:spPr>
        </p:pic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A1EA6B91-AF90-49B6-BBD2-8337470E3FB5}"/>
                </a:ext>
              </a:extLst>
            </p:cNvPr>
            <p:cNvSpPr/>
            <p:nvPr/>
          </p:nvSpPr>
          <p:spPr>
            <a:xfrm>
              <a:off x="8178800" y="2832099"/>
              <a:ext cx="3289300" cy="3359150"/>
            </a:xfrm>
            <a:custGeom>
              <a:avLst/>
              <a:gdLst/>
              <a:ahLst/>
              <a:cxnLst/>
              <a:rect l="l" t="t" r="r" b="b"/>
              <a:pathLst>
                <a:path w="3289300" h="3359150">
                  <a:moveTo>
                    <a:pt x="3289300" y="0"/>
                  </a:moveTo>
                  <a:lnTo>
                    <a:pt x="0" y="0"/>
                  </a:lnTo>
                  <a:lnTo>
                    <a:pt x="0" y="3359150"/>
                  </a:lnTo>
                  <a:lnTo>
                    <a:pt x="3289300" y="3359150"/>
                  </a:lnTo>
                  <a:lnTo>
                    <a:pt x="3289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FB229707-F08C-4C4F-BE74-0D25E69F9E97}"/>
              </a:ext>
            </a:extLst>
          </p:cNvPr>
          <p:cNvSpPr txBox="1"/>
          <p:nvPr/>
        </p:nvSpPr>
        <p:spPr>
          <a:xfrm>
            <a:off x="8394700" y="4204017"/>
            <a:ext cx="2956560" cy="60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9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Uses</a:t>
            </a:r>
            <a:r>
              <a:rPr sz="1900" b="1" spc="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10" dirty="0">
                <a:solidFill>
                  <a:srgbClr val="0078D3"/>
                </a:solidFill>
                <a:latin typeface="Segoe UI Semibold"/>
                <a:cs typeface="Segoe UI Semibold"/>
              </a:rPr>
              <a:t>AI</a:t>
            </a:r>
            <a:r>
              <a:rPr sz="1900" b="1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1900" b="1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5" dirty="0">
                <a:solidFill>
                  <a:srgbClr val="0078D3"/>
                </a:solidFill>
                <a:latin typeface="Segoe UI Semibold"/>
                <a:cs typeface="Segoe UI Semibold"/>
              </a:rPr>
              <a:t>automation</a:t>
            </a:r>
            <a:r>
              <a:rPr sz="1900" b="1" spc="-9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5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endParaRPr sz="1900">
              <a:latin typeface="Segoe UI Semibold"/>
              <a:cs typeface="Segoe UI Semibold"/>
            </a:endParaRPr>
          </a:p>
          <a:p>
            <a:pPr marL="4445" algn="ctr">
              <a:lnSpc>
                <a:spcPct val="100000"/>
              </a:lnSpc>
              <a:spcBef>
                <a:spcPts val="25"/>
              </a:spcBef>
            </a:pPr>
            <a:r>
              <a:rPr sz="1900" b="1" dirty="0">
                <a:solidFill>
                  <a:srgbClr val="0078D3"/>
                </a:solidFill>
                <a:latin typeface="Segoe UI Semibold"/>
                <a:cs typeface="Segoe UI Semibold"/>
              </a:rPr>
              <a:t>improve</a:t>
            </a:r>
            <a:r>
              <a:rPr sz="1900" b="1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effectiveness</a:t>
            </a:r>
            <a:endParaRPr sz="1900">
              <a:latin typeface="Segoe UI Semibold"/>
              <a:cs typeface="Segoe UI Semibold"/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281032BA-F483-4089-82E4-E89BA593237D}"/>
              </a:ext>
            </a:extLst>
          </p:cNvPr>
          <p:cNvGrpSpPr/>
          <p:nvPr/>
        </p:nvGrpSpPr>
        <p:grpSpPr>
          <a:xfrm>
            <a:off x="4254500" y="2407920"/>
            <a:ext cx="3835400" cy="3905250"/>
            <a:chOff x="4210050" y="2590800"/>
            <a:chExt cx="3835400" cy="3905250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2F6379C5-59DA-4938-8CD1-498866EDB18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0050" y="2590800"/>
              <a:ext cx="3835400" cy="3905250"/>
            </a:xfrm>
            <a:prstGeom prst="rect">
              <a:avLst/>
            </a:prstGeom>
          </p:spPr>
        </p:pic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C07CC934-B201-402F-8014-D0A2A479155A}"/>
                </a:ext>
              </a:extLst>
            </p:cNvPr>
            <p:cNvSpPr/>
            <p:nvPr/>
          </p:nvSpPr>
          <p:spPr>
            <a:xfrm>
              <a:off x="4451350" y="2832100"/>
              <a:ext cx="3289300" cy="3359150"/>
            </a:xfrm>
            <a:custGeom>
              <a:avLst/>
              <a:gdLst/>
              <a:ahLst/>
              <a:cxnLst/>
              <a:rect l="l" t="t" r="r" b="b"/>
              <a:pathLst>
                <a:path w="3289300" h="3359150">
                  <a:moveTo>
                    <a:pt x="3289300" y="0"/>
                  </a:moveTo>
                  <a:lnTo>
                    <a:pt x="0" y="0"/>
                  </a:lnTo>
                  <a:lnTo>
                    <a:pt x="0" y="3359150"/>
                  </a:lnTo>
                  <a:lnTo>
                    <a:pt x="3289300" y="3359150"/>
                  </a:lnTo>
                  <a:lnTo>
                    <a:pt x="3289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81E85812-5C9E-4F4B-9737-269D6512FE77}"/>
              </a:ext>
            </a:extLst>
          </p:cNvPr>
          <p:cNvSpPr txBox="1"/>
          <p:nvPr/>
        </p:nvSpPr>
        <p:spPr>
          <a:xfrm>
            <a:off x="4899025" y="4204017"/>
            <a:ext cx="2486025" cy="60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solidFill>
                  <a:srgbClr val="0078D3"/>
                </a:solidFill>
                <a:latin typeface="Segoe UI Semibold"/>
                <a:cs typeface="Segoe UI Semibold"/>
              </a:rPr>
              <a:t>Scales</a:t>
            </a:r>
            <a:r>
              <a:rPr sz="1900" b="1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5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r>
              <a:rPr sz="1900" b="1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5" dirty="0">
                <a:solidFill>
                  <a:srgbClr val="0078D3"/>
                </a:solidFill>
                <a:latin typeface="Segoe UI Semibold"/>
                <a:cs typeface="Segoe UI Semibold"/>
              </a:rPr>
              <a:t>support</a:t>
            </a:r>
            <a:r>
              <a:rPr sz="1900" b="1" spc="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endParaRPr sz="1900" dirty="0">
              <a:latin typeface="Segoe UI Semibold"/>
              <a:cs typeface="Segoe UI Semibold"/>
            </a:endParaRPr>
          </a:p>
          <a:p>
            <a:pPr marL="44450">
              <a:lnSpc>
                <a:spcPct val="100000"/>
              </a:lnSpc>
              <a:spcBef>
                <a:spcPts val="25"/>
              </a:spcBef>
            </a:pPr>
            <a:r>
              <a:rPr sz="1900" b="1" dirty="0">
                <a:solidFill>
                  <a:srgbClr val="0078D3"/>
                </a:solidFill>
                <a:latin typeface="Segoe UI Semibold"/>
                <a:cs typeface="Segoe UI Semibold"/>
              </a:rPr>
              <a:t>growing</a:t>
            </a:r>
            <a:r>
              <a:rPr sz="1900" b="1" spc="-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dirty="0">
                <a:solidFill>
                  <a:srgbClr val="0078D3"/>
                </a:solidFill>
                <a:latin typeface="Segoe UI Semibold"/>
                <a:cs typeface="Segoe UI Semibold"/>
              </a:rPr>
              <a:t>digital</a:t>
            </a:r>
            <a:r>
              <a:rPr sz="1900" b="1" spc="-3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estate</a:t>
            </a:r>
            <a:endParaRPr sz="1900" dirty="0">
              <a:latin typeface="Segoe UI Semibold"/>
              <a:cs typeface="Segoe UI Semibold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F4520E89-3035-4B09-93FB-8FA3FD7A33CF}"/>
              </a:ext>
            </a:extLst>
          </p:cNvPr>
          <p:cNvGrpSpPr/>
          <p:nvPr/>
        </p:nvGrpSpPr>
        <p:grpSpPr>
          <a:xfrm>
            <a:off x="527050" y="2007870"/>
            <a:ext cx="11137900" cy="4305300"/>
            <a:chOff x="482600" y="2190750"/>
            <a:chExt cx="11137900" cy="4305300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595A11B9-68B2-491D-AA86-14E9811E0CD8}"/>
                </a:ext>
              </a:extLst>
            </p:cNvPr>
            <p:cNvSpPr/>
            <p:nvPr/>
          </p:nvSpPr>
          <p:spPr>
            <a:xfrm>
              <a:off x="4321175" y="2701925"/>
              <a:ext cx="7289800" cy="3644900"/>
            </a:xfrm>
            <a:custGeom>
              <a:avLst/>
              <a:gdLst/>
              <a:ahLst/>
              <a:cxnLst/>
              <a:rect l="l" t="t" r="r" b="b"/>
              <a:pathLst>
                <a:path w="7289800" h="3644900">
                  <a:moveTo>
                    <a:pt x="0" y="3644900"/>
                  </a:moveTo>
                  <a:lnTo>
                    <a:pt x="3556000" y="3644900"/>
                  </a:lnTo>
                  <a:lnTo>
                    <a:pt x="3556000" y="0"/>
                  </a:lnTo>
                  <a:lnTo>
                    <a:pt x="0" y="0"/>
                  </a:lnTo>
                  <a:lnTo>
                    <a:pt x="0" y="3644900"/>
                  </a:lnTo>
                  <a:close/>
                </a:path>
                <a:path w="7289800" h="3644900">
                  <a:moveTo>
                    <a:pt x="3733800" y="3644900"/>
                  </a:moveTo>
                  <a:lnTo>
                    <a:pt x="7289800" y="3644900"/>
                  </a:lnTo>
                  <a:lnTo>
                    <a:pt x="7289800" y="0"/>
                  </a:lnTo>
                  <a:lnTo>
                    <a:pt x="3733800" y="0"/>
                  </a:lnTo>
                  <a:lnTo>
                    <a:pt x="3733800" y="3644900"/>
                  </a:lnTo>
                  <a:close/>
                </a:path>
              </a:pathLst>
            </a:custGeom>
            <a:ln w="19050">
              <a:solidFill>
                <a:srgbClr val="0078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A8D2BEB4-A34B-464C-B782-CB155401C24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0850" y="2190750"/>
              <a:ext cx="1206538" cy="1200150"/>
            </a:xfrm>
            <a:prstGeom prst="rect">
              <a:avLst/>
            </a:prstGeom>
          </p:spPr>
        </p:pic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5FDEA1D1-E853-4B08-A172-27378C6E907F}"/>
                </a:ext>
              </a:extLst>
            </p:cNvPr>
            <p:cNvSpPr/>
            <p:nvPr/>
          </p:nvSpPr>
          <p:spPr>
            <a:xfrm>
              <a:off x="5689600" y="2349500"/>
              <a:ext cx="812800" cy="806450"/>
            </a:xfrm>
            <a:custGeom>
              <a:avLst/>
              <a:gdLst/>
              <a:ahLst/>
              <a:cxnLst/>
              <a:rect l="l" t="t" r="r" b="b"/>
              <a:pathLst>
                <a:path w="812800" h="806450">
                  <a:moveTo>
                    <a:pt x="406400" y="0"/>
                  </a:moveTo>
                  <a:lnTo>
                    <a:pt x="359012" y="2711"/>
                  </a:lnTo>
                  <a:lnTo>
                    <a:pt x="313228" y="10646"/>
                  </a:lnTo>
                  <a:lnTo>
                    <a:pt x="269353" y="23500"/>
                  </a:lnTo>
                  <a:lnTo>
                    <a:pt x="227692" y="40973"/>
                  </a:lnTo>
                  <a:lnTo>
                    <a:pt x="188551" y="62761"/>
                  </a:lnTo>
                  <a:lnTo>
                    <a:pt x="152234" y="88564"/>
                  </a:lnTo>
                  <a:lnTo>
                    <a:pt x="119046" y="118078"/>
                  </a:lnTo>
                  <a:lnTo>
                    <a:pt x="89293" y="151001"/>
                  </a:lnTo>
                  <a:lnTo>
                    <a:pt x="63281" y="187032"/>
                  </a:lnTo>
                  <a:lnTo>
                    <a:pt x="41313" y="225869"/>
                  </a:lnTo>
                  <a:lnTo>
                    <a:pt x="23696" y="267208"/>
                  </a:lnTo>
                  <a:lnTo>
                    <a:pt x="10735" y="310749"/>
                  </a:lnTo>
                  <a:lnTo>
                    <a:pt x="2734" y="356188"/>
                  </a:lnTo>
                  <a:lnTo>
                    <a:pt x="0" y="403225"/>
                  </a:lnTo>
                  <a:lnTo>
                    <a:pt x="2734" y="450261"/>
                  </a:lnTo>
                  <a:lnTo>
                    <a:pt x="10735" y="495700"/>
                  </a:lnTo>
                  <a:lnTo>
                    <a:pt x="23696" y="539241"/>
                  </a:lnTo>
                  <a:lnTo>
                    <a:pt x="41313" y="580580"/>
                  </a:lnTo>
                  <a:lnTo>
                    <a:pt x="63281" y="619417"/>
                  </a:lnTo>
                  <a:lnTo>
                    <a:pt x="89293" y="655448"/>
                  </a:lnTo>
                  <a:lnTo>
                    <a:pt x="119046" y="688371"/>
                  </a:lnTo>
                  <a:lnTo>
                    <a:pt x="152234" y="717885"/>
                  </a:lnTo>
                  <a:lnTo>
                    <a:pt x="188551" y="743688"/>
                  </a:lnTo>
                  <a:lnTo>
                    <a:pt x="227692" y="765476"/>
                  </a:lnTo>
                  <a:lnTo>
                    <a:pt x="269353" y="782949"/>
                  </a:lnTo>
                  <a:lnTo>
                    <a:pt x="313228" y="795803"/>
                  </a:lnTo>
                  <a:lnTo>
                    <a:pt x="359012" y="803738"/>
                  </a:lnTo>
                  <a:lnTo>
                    <a:pt x="406400" y="806450"/>
                  </a:lnTo>
                  <a:lnTo>
                    <a:pt x="453787" y="803738"/>
                  </a:lnTo>
                  <a:lnTo>
                    <a:pt x="499571" y="795803"/>
                  </a:lnTo>
                  <a:lnTo>
                    <a:pt x="543446" y="782949"/>
                  </a:lnTo>
                  <a:lnTo>
                    <a:pt x="585107" y="765476"/>
                  </a:lnTo>
                  <a:lnTo>
                    <a:pt x="624248" y="743688"/>
                  </a:lnTo>
                  <a:lnTo>
                    <a:pt x="660565" y="717885"/>
                  </a:lnTo>
                  <a:lnTo>
                    <a:pt x="693753" y="688371"/>
                  </a:lnTo>
                  <a:lnTo>
                    <a:pt x="723506" y="655448"/>
                  </a:lnTo>
                  <a:lnTo>
                    <a:pt x="749518" y="619417"/>
                  </a:lnTo>
                  <a:lnTo>
                    <a:pt x="771486" y="580580"/>
                  </a:lnTo>
                  <a:lnTo>
                    <a:pt x="789103" y="539241"/>
                  </a:lnTo>
                  <a:lnTo>
                    <a:pt x="802064" y="495700"/>
                  </a:lnTo>
                  <a:lnTo>
                    <a:pt x="810065" y="450261"/>
                  </a:lnTo>
                  <a:lnTo>
                    <a:pt x="812800" y="403225"/>
                  </a:lnTo>
                  <a:lnTo>
                    <a:pt x="810065" y="356188"/>
                  </a:lnTo>
                  <a:lnTo>
                    <a:pt x="802064" y="310749"/>
                  </a:lnTo>
                  <a:lnTo>
                    <a:pt x="789103" y="267208"/>
                  </a:lnTo>
                  <a:lnTo>
                    <a:pt x="771486" y="225869"/>
                  </a:lnTo>
                  <a:lnTo>
                    <a:pt x="749518" y="187032"/>
                  </a:lnTo>
                  <a:lnTo>
                    <a:pt x="723506" y="151001"/>
                  </a:lnTo>
                  <a:lnTo>
                    <a:pt x="693753" y="118078"/>
                  </a:lnTo>
                  <a:lnTo>
                    <a:pt x="660565" y="88564"/>
                  </a:lnTo>
                  <a:lnTo>
                    <a:pt x="624248" y="62761"/>
                  </a:lnTo>
                  <a:lnTo>
                    <a:pt x="585107" y="40973"/>
                  </a:lnTo>
                  <a:lnTo>
                    <a:pt x="543446" y="23500"/>
                  </a:lnTo>
                  <a:lnTo>
                    <a:pt x="499571" y="10646"/>
                  </a:lnTo>
                  <a:lnTo>
                    <a:pt x="453787" y="271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39F762FC-9172-4E45-B5F2-665563F7CC1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2800" y="2527300"/>
              <a:ext cx="412750" cy="450850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D70F9527-2B50-4552-AFF2-479533046C5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4650" y="2190750"/>
              <a:ext cx="1200150" cy="1200150"/>
            </a:xfrm>
            <a:prstGeom prst="rect">
              <a:avLst/>
            </a:prstGeom>
          </p:spPr>
        </p:pic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05C8DA80-002D-4AE0-8ACB-A6B8F10E9012}"/>
                </a:ext>
              </a:extLst>
            </p:cNvPr>
            <p:cNvSpPr/>
            <p:nvPr/>
          </p:nvSpPr>
          <p:spPr>
            <a:xfrm>
              <a:off x="9423400" y="2349500"/>
              <a:ext cx="806450" cy="806450"/>
            </a:xfrm>
            <a:custGeom>
              <a:avLst/>
              <a:gdLst/>
              <a:ahLst/>
              <a:cxnLst/>
              <a:rect l="l" t="t" r="r" b="b"/>
              <a:pathLst>
                <a:path w="806450" h="806450">
                  <a:moveTo>
                    <a:pt x="403225" y="0"/>
                  </a:moveTo>
                  <a:lnTo>
                    <a:pt x="356188" y="2711"/>
                  </a:lnTo>
                  <a:lnTo>
                    <a:pt x="310749" y="10646"/>
                  </a:lnTo>
                  <a:lnTo>
                    <a:pt x="267208" y="23500"/>
                  </a:lnTo>
                  <a:lnTo>
                    <a:pt x="225869" y="40973"/>
                  </a:lnTo>
                  <a:lnTo>
                    <a:pt x="187032" y="62761"/>
                  </a:lnTo>
                  <a:lnTo>
                    <a:pt x="151001" y="88564"/>
                  </a:lnTo>
                  <a:lnTo>
                    <a:pt x="118078" y="118078"/>
                  </a:lnTo>
                  <a:lnTo>
                    <a:pt x="88564" y="151001"/>
                  </a:lnTo>
                  <a:lnTo>
                    <a:pt x="62761" y="187032"/>
                  </a:lnTo>
                  <a:lnTo>
                    <a:pt x="40973" y="225869"/>
                  </a:lnTo>
                  <a:lnTo>
                    <a:pt x="23500" y="267208"/>
                  </a:lnTo>
                  <a:lnTo>
                    <a:pt x="10646" y="310749"/>
                  </a:lnTo>
                  <a:lnTo>
                    <a:pt x="2711" y="356188"/>
                  </a:lnTo>
                  <a:lnTo>
                    <a:pt x="0" y="403225"/>
                  </a:lnTo>
                  <a:lnTo>
                    <a:pt x="2711" y="450261"/>
                  </a:lnTo>
                  <a:lnTo>
                    <a:pt x="10646" y="495700"/>
                  </a:lnTo>
                  <a:lnTo>
                    <a:pt x="23500" y="539241"/>
                  </a:lnTo>
                  <a:lnTo>
                    <a:pt x="40973" y="580580"/>
                  </a:lnTo>
                  <a:lnTo>
                    <a:pt x="62761" y="619417"/>
                  </a:lnTo>
                  <a:lnTo>
                    <a:pt x="88564" y="655448"/>
                  </a:lnTo>
                  <a:lnTo>
                    <a:pt x="118078" y="688371"/>
                  </a:lnTo>
                  <a:lnTo>
                    <a:pt x="151001" y="717885"/>
                  </a:lnTo>
                  <a:lnTo>
                    <a:pt x="187032" y="743688"/>
                  </a:lnTo>
                  <a:lnTo>
                    <a:pt x="225869" y="765476"/>
                  </a:lnTo>
                  <a:lnTo>
                    <a:pt x="267208" y="782949"/>
                  </a:lnTo>
                  <a:lnTo>
                    <a:pt x="310749" y="795803"/>
                  </a:lnTo>
                  <a:lnTo>
                    <a:pt x="356188" y="803738"/>
                  </a:lnTo>
                  <a:lnTo>
                    <a:pt x="403225" y="806450"/>
                  </a:lnTo>
                  <a:lnTo>
                    <a:pt x="450261" y="803738"/>
                  </a:lnTo>
                  <a:lnTo>
                    <a:pt x="495700" y="795803"/>
                  </a:lnTo>
                  <a:lnTo>
                    <a:pt x="539241" y="782949"/>
                  </a:lnTo>
                  <a:lnTo>
                    <a:pt x="580580" y="765476"/>
                  </a:lnTo>
                  <a:lnTo>
                    <a:pt x="619417" y="743688"/>
                  </a:lnTo>
                  <a:lnTo>
                    <a:pt x="655448" y="717885"/>
                  </a:lnTo>
                  <a:lnTo>
                    <a:pt x="688371" y="688371"/>
                  </a:lnTo>
                  <a:lnTo>
                    <a:pt x="717885" y="655448"/>
                  </a:lnTo>
                  <a:lnTo>
                    <a:pt x="743688" y="619417"/>
                  </a:lnTo>
                  <a:lnTo>
                    <a:pt x="765476" y="580580"/>
                  </a:lnTo>
                  <a:lnTo>
                    <a:pt x="782949" y="539241"/>
                  </a:lnTo>
                  <a:lnTo>
                    <a:pt x="795803" y="495700"/>
                  </a:lnTo>
                  <a:lnTo>
                    <a:pt x="803738" y="450261"/>
                  </a:lnTo>
                  <a:lnTo>
                    <a:pt x="806450" y="403225"/>
                  </a:lnTo>
                  <a:lnTo>
                    <a:pt x="803738" y="356188"/>
                  </a:lnTo>
                  <a:lnTo>
                    <a:pt x="795803" y="310749"/>
                  </a:lnTo>
                  <a:lnTo>
                    <a:pt x="782949" y="267208"/>
                  </a:lnTo>
                  <a:lnTo>
                    <a:pt x="765476" y="225869"/>
                  </a:lnTo>
                  <a:lnTo>
                    <a:pt x="743688" y="187032"/>
                  </a:lnTo>
                  <a:lnTo>
                    <a:pt x="717885" y="151001"/>
                  </a:lnTo>
                  <a:lnTo>
                    <a:pt x="688371" y="118078"/>
                  </a:lnTo>
                  <a:lnTo>
                    <a:pt x="655448" y="88564"/>
                  </a:lnTo>
                  <a:lnTo>
                    <a:pt x="619417" y="62761"/>
                  </a:lnTo>
                  <a:lnTo>
                    <a:pt x="580580" y="40973"/>
                  </a:lnTo>
                  <a:lnTo>
                    <a:pt x="539241" y="23500"/>
                  </a:lnTo>
                  <a:lnTo>
                    <a:pt x="495700" y="10646"/>
                  </a:lnTo>
                  <a:lnTo>
                    <a:pt x="450261" y="2711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1A2A3600-AEB5-4F77-A47E-1891056938FB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6503" y="2546350"/>
              <a:ext cx="73025" cy="72898"/>
            </a:xfrm>
            <a:prstGeom prst="rect">
              <a:avLst/>
            </a:prstGeom>
          </p:spPr>
        </p:pic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FF3BFE7C-4BAF-4FA6-BE99-E8B89B2FC28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0775" y="2644266"/>
              <a:ext cx="73025" cy="72898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AAB485C2-2DD9-4811-9068-93475A2FB0EB}"/>
                </a:ext>
              </a:extLst>
            </p:cNvPr>
            <p:cNvSpPr/>
            <p:nvPr/>
          </p:nvSpPr>
          <p:spPr>
            <a:xfrm>
              <a:off x="9895205" y="2751581"/>
              <a:ext cx="53975" cy="53975"/>
            </a:xfrm>
            <a:custGeom>
              <a:avLst/>
              <a:gdLst/>
              <a:ahLst/>
              <a:cxnLst/>
              <a:rect l="l" t="t" r="r" b="b"/>
              <a:pathLst>
                <a:path w="53975" h="53975">
                  <a:moveTo>
                    <a:pt x="27050" y="0"/>
                  </a:moveTo>
                  <a:lnTo>
                    <a:pt x="16502" y="2119"/>
                  </a:lnTo>
                  <a:lnTo>
                    <a:pt x="7905" y="7905"/>
                  </a:lnTo>
                  <a:lnTo>
                    <a:pt x="2119" y="16502"/>
                  </a:lnTo>
                  <a:lnTo>
                    <a:pt x="0" y="27050"/>
                  </a:lnTo>
                  <a:lnTo>
                    <a:pt x="2119" y="37526"/>
                  </a:lnTo>
                  <a:lnTo>
                    <a:pt x="7905" y="46085"/>
                  </a:lnTo>
                  <a:lnTo>
                    <a:pt x="16502" y="51857"/>
                  </a:lnTo>
                  <a:lnTo>
                    <a:pt x="27050" y="53975"/>
                  </a:lnTo>
                  <a:lnTo>
                    <a:pt x="37526" y="51857"/>
                  </a:lnTo>
                  <a:lnTo>
                    <a:pt x="46085" y="46085"/>
                  </a:lnTo>
                  <a:lnTo>
                    <a:pt x="51857" y="37526"/>
                  </a:lnTo>
                  <a:lnTo>
                    <a:pt x="53975" y="27050"/>
                  </a:lnTo>
                  <a:lnTo>
                    <a:pt x="51857" y="16502"/>
                  </a:lnTo>
                  <a:lnTo>
                    <a:pt x="46085" y="7905"/>
                  </a:lnTo>
                  <a:lnTo>
                    <a:pt x="37526" y="2119"/>
                  </a:lnTo>
                  <a:lnTo>
                    <a:pt x="2705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107ACF71-E56E-4755-8625-D4241406C76D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88677" y="2845688"/>
              <a:ext cx="73151" cy="73660"/>
            </a:xfrm>
            <a:prstGeom prst="rect">
              <a:avLst/>
            </a:prstGeom>
          </p:spPr>
        </p:pic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E24EB49D-7A7A-42D7-8957-C232C538026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63506" y="2892551"/>
              <a:ext cx="73025" cy="72898"/>
            </a:xfrm>
            <a:prstGeom prst="rect">
              <a:avLst/>
            </a:prstGeom>
          </p:spPr>
        </p:pic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07D8B967-FDF2-49AE-83C8-121E76D45E07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63100" y="2786126"/>
              <a:ext cx="73025" cy="73660"/>
            </a:xfrm>
            <a:prstGeom prst="rect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D1370C8D-860D-4A38-B2CD-A33C7FA375D8}"/>
                </a:ext>
              </a:extLst>
            </p:cNvPr>
            <p:cNvSpPr/>
            <p:nvPr/>
          </p:nvSpPr>
          <p:spPr>
            <a:xfrm>
              <a:off x="9623043" y="2582799"/>
              <a:ext cx="378460" cy="346710"/>
            </a:xfrm>
            <a:custGeom>
              <a:avLst/>
              <a:gdLst/>
              <a:ahLst/>
              <a:cxnLst/>
              <a:rect l="l" t="t" r="r" b="b"/>
              <a:pathLst>
                <a:path w="378459" h="346710">
                  <a:moveTo>
                    <a:pt x="159892" y="91566"/>
                  </a:moveTo>
                  <a:lnTo>
                    <a:pt x="149397" y="93684"/>
                  </a:lnTo>
                  <a:lnTo>
                    <a:pt x="140795" y="99456"/>
                  </a:lnTo>
                  <a:lnTo>
                    <a:pt x="134979" y="108015"/>
                  </a:lnTo>
                  <a:lnTo>
                    <a:pt x="132841" y="118490"/>
                  </a:lnTo>
                  <a:lnTo>
                    <a:pt x="134979" y="128966"/>
                  </a:lnTo>
                  <a:lnTo>
                    <a:pt x="140795" y="137525"/>
                  </a:lnTo>
                  <a:lnTo>
                    <a:pt x="149397" y="143297"/>
                  </a:lnTo>
                  <a:lnTo>
                    <a:pt x="159892" y="145414"/>
                  </a:lnTo>
                  <a:lnTo>
                    <a:pt x="170441" y="143297"/>
                  </a:lnTo>
                  <a:lnTo>
                    <a:pt x="179038" y="137525"/>
                  </a:lnTo>
                  <a:lnTo>
                    <a:pt x="184824" y="128966"/>
                  </a:lnTo>
                  <a:lnTo>
                    <a:pt x="186944" y="118490"/>
                  </a:lnTo>
                  <a:lnTo>
                    <a:pt x="184824" y="108015"/>
                  </a:lnTo>
                  <a:lnTo>
                    <a:pt x="179038" y="99456"/>
                  </a:lnTo>
                  <a:lnTo>
                    <a:pt x="170441" y="93684"/>
                  </a:lnTo>
                  <a:lnTo>
                    <a:pt x="159892" y="91566"/>
                  </a:lnTo>
                  <a:close/>
                </a:path>
                <a:path w="378459" h="346710">
                  <a:moveTo>
                    <a:pt x="34798" y="26288"/>
                  </a:moveTo>
                  <a:lnTo>
                    <a:pt x="24322" y="28507"/>
                  </a:lnTo>
                  <a:lnTo>
                    <a:pt x="15763" y="34512"/>
                  </a:lnTo>
                  <a:lnTo>
                    <a:pt x="9991" y="43326"/>
                  </a:lnTo>
                  <a:lnTo>
                    <a:pt x="7874" y="53975"/>
                  </a:lnTo>
                  <a:lnTo>
                    <a:pt x="9991" y="64450"/>
                  </a:lnTo>
                  <a:lnTo>
                    <a:pt x="15763" y="73009"/>
                  </a:lnTo>
                  <a:lnTo>
                    <a:pt x="24322" y="78781"/>
                  </a:lnTo>
                  <a:lnTo>
                    <a:pt x="34798" y="80899"/>
                  </a:lnTo>
                  <a:lnTo>
                    <a:pt x="45733" y="78781"/>
                  </a:lnTo>
                  <a:lnTo>
                    <a:pt x="54562" y="73009"/>
                  </a:lnTo>
                  <a:lnTo>
                    <a:pt x="60461" y="64450"/>
                  </a:lnTo>
                  <a:lnTo>
                    <a:pt x="62610" y="53975"/>
                  </a:lnTo>
                  <a:lnTo>
                    <a:pt x="60461" y="43326"/>
                  </a:lnTo>
                  <a:lnTo>
                    <a:pt x="54562" y="34512"/>
                  </a:lnTo>
                  <a:lnTo>
                    <a:pt x="45733" y="28507"/>
                  </a:lnTo>
                  <a:lnTo>
                    <a:pt x="34798" y="26288"/>
                  </a:lnTo>
                  <a:close/>
                </a:path>
                <a:path w="378459" h="346710">
                  <a:moveTo>
                    <a:pt x="58292" y="67437"/>
                  </a:moveTo>
                  <a:lnTo>
                    <a:pt x="101391" y="89977"/>
                  </a:lnTo>
                  <a:lnTo>
                    <a:pt x="123523" y="101552"/>
                  </a:lnTo>
                  <a:lnTo>
                    <a:pt x="131677" y="105816"/>
                  </a:lnTo>
                  <a:lnTo>
                    <a:pt x="132841" y="106425"/>
                  </a:lnTo>
                </a:path>
                <a:path w="378459" h="346710">
                  <a:moveTo>
                    <a:pt x="182625" y="132714"/>
                  </a:moveTo>
                  <a:lnTo>
                    <a:pt x="236884" y="160982"/>
                  </a:lnTo>
                  <a:lnTo>
                    <a:pt x="264747" y="175498"/>
                  </a:lnTo>
                  <a:lnTo>
                    <a:pt x="275012" y="180846"/>
                  </a:lnTo>
                  <a:lnTo>
                    <a:pt x="276478" y="181610"/>
                  </a:lnTo>
                </a:path>
                <a:path w="378459" h="346710">
                  <a:moveTo>
                    <a:pt x="272160" y="195834"/>
                  </a:moveTo>
                  <a:lnTo>
                    <a:pt x="116873" y="221237"/>
                  </a:lnTo>
                  <a:lnTo>
                    <a:pt x="37131" y="234283"/>
                  </a:lnTo>
                  <a:lnTo>
                    <a:pt x="7752" y="239089"/>
                  </a:lnTo>
                  <a:lnTo>
                    <a:pt x="3555" y="239775"/>
                  </a:lnTo>
                </a:path>
                <a:path w="378459" h="346710">
                  <a:moveTo>
                    <a:pt x="0" y="253237"/>
                  </a:moveTo>
                  <a:lnTo>
                    <a:pt x="89134" y="298319"/>
                  </a:lnTo>
                  <a:lnTo>
                    <a:pt x="134905" y="321468"/>
                  </a:lnTo>
                  <a:lnTo>
                    <a:pt x="151768" y="329997"/>
                  </a:lnTo>
                  <a:lnTo>
                    <a:pt x="154177" y="331215"/>
                  </a:lnTo>
                </a:path>
                <a:path w="378459" h="346710">
                  <a:moveTo>
                    <a:pt x="203961" y="346201"/>
                  </a:moveTo>
                  <a:lnTo>
                    <a:pt x="304623" y="326892"/>
                  </a:lnTo>
                  <a:lnTo>
                    <a:pt x="356314" y="316976"/>
                  </a:lnTo>
                  <a:lnTo>
                    <a:pt x="375358" y="313322"/>
                  </a:lnTo>
                  <a:lnTo>
                    <a:pt x="378078" y="312800"/>
                  </a:lnTo>
                </a:path>
                <a:path w="378459" h="346710">
                  <a:moveTo>
                    <a:pt x="252983" y="0"/>
                  </a:moveTo>
                  <a:lnTo>
                    <a:pt x="142924" y="27092"/>
                  </a:lnTo>
                  <a:lnTo>
                    <a:pt x="86407" y="41005"/>
                  </a:lnTo>
                  <a:lnTo>
                    <a:pt x="65585" y="46130"/>
                  </a:lnTo>
                  <a:lnTo>
                    <a:pt x="62610" y="46862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42C9512D-065B-41F0-8FD0-3F60ABF362B6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16286" y="2588259"/>
              <a:ext cx="118491" cy="183514"/>
            </a:xfrm>
            <a:prstGeom prst="rect">
              <a:avLst/>
            </a:prstGeom>
          </p:spPr>
        </p:pic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1436F895-C6D2-4714-96B6-1ADCD79FF70B}"/>
                </a:ext>
              </a:extLst>
            </p:cNvPr>
            <p:cNvSpPr/>
            <p:nvPr/>
          </p:nvSpPr>
          <p:spPr>
            <a:xfrm>
              <a:off x="9667875" y="2601976"/>
              <a:ext cx="348615" cy="306705"/>
            </a:xfrm>
            <a:custGeom>
              <a:avLst/>
              <a:gdLst/>
              <a:ahLst/>
              <a:cxnLst/>
              <a:rect l="l" t="t" r="r" b="b"/>
              <a:pathLst>
                <a:path w="348615" h="306705">
                  <a:moveTo>
                    <a:pt x="150622" y="306450"/>
                  </a:moveTo>
                  <a:lnTo>
                    <a:pt x="199520" y="244923"/>
                  </a:lnTo>
                  <a:lnTo>
                    <a:pt x="224631" y="213328"/>
                  </a:lnTo>
                  <a:lnTo>
                    <a:pt x="233882" y="201687"/>
                  </a:lnTo>
                  <a:lnTo>
                    <a:pt x="235203" y="200025"/>
                  </a:lnTo>
                </a:path>
                <a:path w="348615" h="306705">
                  <a:moveTo>
                    <a:pt x="222376" y="7747"/>
                  </a:moveTo>
                  <a:lnTo>
                    <a:pt x="175974" y="177571"/>
                  </a:lnTo>
                  <a:lnTo>
                    <a:pt x="152146" y="264779"/>
                  </a:lnTo>
                  <a:lnTo>
                    <a:pt x="143367" y="296908"/>
                  </a:lnTo>
                  <a:lnTo>
                    <a:pt x="142113" y="301498"/>
                  </a:lnTo>
                </a:path>
                <a:path w="348615" h="306705">
                  <a:moveTo>
                    <a:pt x="115061" y="126237"/>
                  </a:moveTo>
                  <a:lnTo>
                    <a:pt x="124900" y="226752"/>
                  </a:lnTo>
                  <a:lnTo>
                    <a:pt x="129952" y="278368"/>
                  </a:lnTo>
                  <a:lnTo>
                    <a:pt x="131814" y="297384"/>
                  </a:lnTo>
                  <a:lnTo>
                    <a:pt x="132079" y="300100"/>
                  </a:lnTo>
                </a:path>
                <a:path w="348615" h="306705">
                  <a:moveTo>
                    <a:pt x="121411" y="300100"/>
                  </a:moveTo>
                  <a:lnTo>
                    <a:pt x="51220" y="161039"/>
                  </a:lnTo>
                  <a:lnTo>
                    <a:pt x="15176" y="89630"/>
                  </a:lnTo>
                  <a:lnTo>
                    <a:pt x="1897" y="63321"/>
                  </a:lnTo>
                  <a:lnTo>
                    <a:pt x="0" y="59562"/>
                  </a:lnTo>
                </a:path>
                <a:path w="348615" h="306705">
                  <a:moveTo>
                    <a:pt x="134239" y="80899"/>
                  </a:moveTo>
                  <a:lnTo>
                    <a:pt x="181522" y="34129"/>
                  </a:lnTo>
                  <a:lnTo>
                    <a:pt x="205803" y="10112"/>
                  </a:lnTo>
                  <a:lnTo>
                    <a:pt x="214749" y="1264"/>
                  </a:lnTo>
                  <a:lnTo>
                    <a:pt x="216026" y="0"/>
                  </a:lnTo>
                </a:path>
                <a:path w="348615" h="306705">
                  <a:moveTo>
                    <a:pt x="246506" y="7747"/>
                  </a:moveTo>
                  <a:lnTo>
                    <a:pt x="305244" y="150919"/>
                  </a:lnTo>
                  <a:lnTo>
                    <a:pt x="335406" y="224440"/>
                  </a:lnTo>
                  <a:lnTo>
                    <a:pt x="346519" y="251527"/>
                  </a:lnTo>
                  <a:lnTo>
                    <a:pt x="348106" y="255397"/>
                  </a:lnTo>
                </a:path>
                <a:path w="348615" h="306705">
                  <a:moveTo>
                    <a:pt x="270001" y="200025"/>
                  </a:moveTo>
                  <a:lnTo>
                    <a:pt x="306566" y="235708"/>
                  </a:lnTo>
                  <a:lnTo>
                    <a:pt x="325342" y="254031"/>
                  </a:lnTo>
                  <a:lnTo>
                    <a:pt x="332259" y="260782"/>
                  </a:lnTo>
                  <a:lnTo>
                    <a:pt x="333248" y="26174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DBEFACD9-B45D-4000-BB42-B552A3C914C3}"/>
                </a:ext>
              </a:extLst>
            </p:cNvPr>
            <p:cNvSpPr/>
            <p:nvPr/>
          </p:nvSpPr>
          <p:spPr>
            <a:xfrm>
              <a:off x="587375" y="2701925"/>
              <a:ext cx="3556000" cy="3644900"/>
            </a:xfrm>
            <a:custGeom>
              <a:avLst/>
              <a:gdLst/>
              <a:ahLst/>
              <a:cxnLst/>
              <a:rect l="l" t="t" r="r" b="b"/>
              <a:pathLst>
                <a:path w="3556000" h="3644900">
                  <a:moveTo>
                    <a:pt x="0" y="3644900"/>
                  </a:moveTo>
                  <a:lnTo>
                    <a:pt x="3556000" y="3644900"/>
                  </a:lnTo>
                  <a:lnTo>
                    <a:pt x="3556000" y="0"/>
                  </a:lnTo>
                  <a:lnTo>
                    <a:pt x="0" y="0"/>
                  </a:lnTo>
                  <a:lnTo>
                    <a:pt x="0" y="3644900"/>
                  </a:lnTo>
                  <a:close/>
                </a:path>
              </a:pathLst>
            </a:custGeom>
            <a:ln w="19050">
              <a:solidFill>
                <a:srgbClr val="0078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E9B3E4AA-5321-4E8F-B7D2-E5208A10610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600" y="2590800"/>
              <a:ext cx="3835400" cy="3905250"/>
            </a:xfrm>
            <a:prstGeom prst="rect">
              <a:avLst/>
            </a:prstGeom>
          </p:spPr>
        </p:pic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9B8A8C27-A9D2-4842-90A1-D75B11CADC14}"/>
                </a:ext>
              </a:extLst>
            </p:cNvPr>
            <p:cNvSpPr/>
            <p:nvPr/>
          </p:nvSpPr>
          <p:spPr>
            <a:xfrm>
              <a:off x="723900" y="2832100"/>
              <a:ext cx="3289300" cy="3359150"/>
            </a:xfrm>
            <a:custGeom>
              <a:avLst/>
              <a:gdLst/>
              <a:ahLst/>
              <a:cxnLst/>
              <a:rect l="l" t="t" r="r" b="b"/>
              <a:pathLst>
                <a:path w="3289300" h="3359150">
                  <a:moveTo>
                    <a:pt x="3289300" y="0"/>
                  </a:moveTo>
                  <a:lnTo>
                    <a:pt x="0" y="0"/>
                  </a:lnTo>
                  <a:lnTo>
                    <a:pt x="0" y="3359150"/>
                  </a:lnTo>
                  <a:lnTo>
                    <a:pt x="3289300" y="3359150"/>
                  </a:lnTo>
                  <a:lnTo>
                    <a:pt x="3289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2">
            <a:extLst>
              <a:ext uri="{FF2B5EF4-FFF2-40B4-BE49-F238E27FC236}">
                <a16:creationId xmlns:a16="http://schemas.microsoft.com/office/drawing/2014/main" id="{E6D73C38-F69A-47BB-8108-E1E7B0352016}"/>
              </a:ext>
            </a:extLst>
          </p:cNvPr>
          <p:cNvSpPr txBox="1"/>
          <p:nvPr/>
        </p:nvSpPr>
        <p:spPr>
          <a:xfrm>
            <a:off x="1079817" y="4204017"/>
            <a:ext cx="2657475" cy="60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9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Delivers</a:t>
            </a:r>
            <a:r>
              <a:rPr sz="1900" b="1" spc="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instant</a:t>
            </a:r>
            <a:r>
              <a:rPr sz="1900" b="1" spc="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-15" dirty="0">
                <a:solidFill>
                  <a:srgbClr val="0078D3"/>
                </a:solidFill>
                <a:latin typeface="Segoe UI Semibold"/>
                <a:cs typeface="Segoe UI Semibold"/>
              </a:rPr>
              <a:t>value</a:t>
            </a:r>
            <a:r>
              <a:rPr sz="19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5" dirty="0">
                <a:solidFill>
                  <a:srgbClr val="0078D3"/>
                </a:solidFill>
                <a:latin typeface="Segoe UI Semibold"/>
                <a:cs typeface="Segoe UI Semibold"/>
              </a:rPr>
              <a:t>to</a:t>
            </a:r>
            <a:endParaRPr sz="1900" dirty="0">
              <a:latin typeface="Segoe UI Semibold"/>
              <a:cs typeface="Segoe UI Semibold"/>
            </a:endParaRPr>
          </a:p>
          <a:p>
            <a:pPr marL="6985" algn="ctr">
              <a:lnSpc>
                <a:spcPct val="100000"/>
              </a:lnSpc>
              <a:spcBef>
                <a:spcPts val="25"/>
              </a:spcBef>
            </a:pPr>
            <a:r>
              <a:rPr sz="19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r>
              <a:rPr sz="1900" b="1" spc="-7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9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defenders</a:t>
            </a:r>
            <a:endParaRPr sz="1900" dirty="0">
              <a:latin typeface="Segoe UI Semibold"/>
              <a:cs typeface="Segoe UI Semibold"/>
            </a:endParaRPr>
          </a:p>
        </p:txBody>
      </p:sp>
      <p:grpSp>
        <p:nvGrpSpPr>
          <p:cNvPr id="31" name="object 33">
            <a:extLst>
              <a:ext uri="{FF2B5EF4-FFF2-40B4-BE49-F238E27FC236}">
                <a16:creationId xmlns:a16="http://schemas.microsoft.com/office/drawing/2014/main" id="{8BC70EA9-B994-4BAD-A0CB-EDBF500E133B}"/>
              </a:ext>
            </a:extLst>
          </p:cNvPr>
          <p:cNvGrpSpPr/>
          <p:nvPr/>
        </p:nvGrpSpPr>
        <p:grpSpPr>
          <a:xfrm>
            <a:off x="1847850" y="2007870"/>
            <a:ext cx="1200150" cy="1200150"/>
            <a:chOff x="1803400" y="2190750"/>
            <a:chExt cx="1200150" cy="1200150"/>
          </a:xfrm>
        </p:grpSpPr>
        <p:pic>
          <p:nvPicPr>
            <p:cNvPr id="32" name="object 34">
              <a:extLst>
                <a:ext uri="{FF2B5EF4-FFF2-40B4-BE49-F238E27FC236}">
                  <a16:creationId xmlns:a16="http://schemas.microsoft.com/office/drawing/2014/main" id="{98996258-33D4-47D0-A383-90AFBD0BE97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3400" y="2190750"/>
              <a:ext cx="1200150" cy="1200150"/>
            </a:xfrm>
            <a:prstGeom prst="rect">
              <a:avLst/>
            </a:prstGeom>
          </p:spPr>
        </p:pic>
        <p:sp>
          <p:nvSpPr>
            <p:cNvPr id="33" name="object 35">
              <a:extLst>
                <a:ext uri="{FF2B5EF4-FFF2-40B4-BE49-F238E27FC236}">
                  <a16:creationId xmlns:a16="http://schemas.microsoft.com/office/drawing/2014/main" id="{389E57A5-4A93-44C5-8627-D5D73A7A77B7}"/>
                </a:ext>
              </a:extLst>
            </p:cNvPr>
            <p:cNvSpPr/>
            <p:nvPr/>
          </p:nvSpPr>
          <p:spPr>
            <a:xfrm>
              <a:off x="1962150" y="2349500"/>
              <a:ext cx="806450" cy="806450"/>
            </a:xfrm>
            <a:custGeom>
              <a:avLst/>
              <a:gdLst/>
              <a:ahLst/>
              <a:cxnLst/>
              <a:rect l="l" t="t" r="r" b="b"/>
              <a:pathLst>
                <a:path w="806450" h="806450">
                  <a:moveTo>
                    <a:pt x="403225" y="0"/>
                  </a:moveTo>
                  <a:lnTo>
                    <a:pt x="356188" y="2711"/>
                  </a:lnTo>
                  <a:lnTo>
                    <a:pt x="310749" y="10646"/>
                  </a:lnTo>
                  <a:lnTo>
                    <a:pt x="267208" y="23500"/>
                  </a:lnTo>
                  <a:lnTo>
                    <a:pt x="225869" y="40973"/>
                  </a:lnTo>
                  <a:lnTo>
                    <a:pt x="187032" y="62761"/>
                  </a:lnTo>
                  <a:lnTo>
                    <a:pt x="151001" y="88564"/>
                  </a:lnTo>
                  <a:lnTo>
                    <a:pt x="118078" y="118078"/>
                  </a:lnTo>
                  <a:lnTo>
                    <a:pt x="88564" y="151001"/>
                  </a:lnTo>
                  <a:lnTo>
                    <a:pt x="62761" y="187032"/>
                  </a:lnTo>
                  <a:lnTo>
                    <a:pt x="40973" y="225869"/>
                  </a:lnTo>
                  <a:lnTo>
                    <a:pt x="23500" y="267208"/>
                  </a:lnTo>
                  <a:lnTo>
                    <a:pt x="10646" y="310749"/>
                  </a:lnTo>
                  <a:lnTo>
                    <a:pt x="2711" y="356188"/>
                  </a:lnTo>
                  <a:lnTo>
                    <a:pt x="0" y="403225"/>
                  </a:lnTo>
                  <a:lnTo>
                    <a:pt x="2711" y="450261"/>
                  </a:lnTo>
                  <a:lnTo>
                    <a:pt x="10646" y="495700"/>
                  </a:lnTo>
                  <a:lnTo>
                    <a:pt x="23500" y="539241"/>
                  </a:lnTo>
                  <a:lnTo>
                    <a:pt x="40973" y="580580"/>
                  </a:lnTo>
                  <a:lnTo>
                    <a:pt x="62761" y="619417"/>
                  </a:lnTo>
                  <a:lnTo>
                    <a:pt x="88564" y="655448"/>
                  </a:lnTo>
                  <a:lnTo>
                    <a:pt x="118078" y="688371"/>
                  </a:lnTo>
                  <a:lnTo>
                    <a:pt x="151001" y="717885"/>
                  </a:lnTo>
                  <a:lnTo>
                    <a:pt x="187032" y="743688"/>
                  </a:lnTo>
                  <a:lnTo>
                    <a:pt x="225869" y="765476"/>
                  </a:lnTo>
                  <a:lnTo>
                    <a:pt x="267208" y="782949"/>
                  </a:lnTo>
                  <a:lnTo>
                    <a:pt x="310749" y="795803"/>
                  </a:lnTo>
                  <a:lnTo>
                    <a:pt x="356188" y="803738"/>
                  </a:lnTo>
                  <a:lnTo>
                    <a:pt x="403225" y="806450"/>
                  </a:lnTo>
                  <a:lnTo>
                    <a:pt x="450261" y="803738"/>
                  </a:lnTo>
                  <a:lnTo>
                    <a:pt x="495700" y="795803"/>
                  </a:lnTo>
                  <a:lnTo>
                    <a:pt x="539241" y="782949"/>
                  </a:lnTo>
                  <a:lnTo>
                    <a:pt x="580580" y="765476"/>
                  </a:lnTo>
                  <a:lnTo>
                    <a:pt x="619417" y="743688"/>
                  </a:lnTo>
                  <a:lnTo>
                    <a:pt x="655448" y="717885"/>
                  </a:lnTo>
                  <a:lnTo>
                    <a:pt x="688371" y="688371"/>
                  </a:lnTo>
                  <a:lnTo>
                    <a:pt x="717885" y="655448"/>
                  </a:lnTo>
                  <a:lnTo>
                    <a:pt x="743688" y="619417"/>
                  </a:lnTo>
                  <a:lnTo>
                    <a:pt x="765476" y="580580"/>
                  </a:lnTo>
                  <a:lnTo>
                    <a:pt x="782949" y="539241"/>
                  </a:lnTo>
                  <a:lnTo>
                    <a:pt x="795803" y="495700"/>
                  </a:lnTo>
                  <a:lnTo>
                    <a:pt x="803738" y="450261"/>
                  </a:lnTo>
                  <a:lnTo>
                    <a:pt x="806450" y="403225"/>
                  </a:lnTo>
                  <a:lnTo>
                    <a:pt x="803738" y="356188"/>
                  </a:lnTo>
                  <a:lnTo>
                    <a:pt x="795803" y="310749"/>
                  </a:lnTo>
                  <a:lnTo>
                    <a:pt x="782949" y="267208"/>
                  </a:lnTo>
                  <a:lnTo>
                    <a:pt x="765476" y="225869"/>
                  </a:lnTo>
                  <a:lnTo>
                    <a:pt x="743688" y="187032"/>
                  </a:lnTo>
                  <a:lnTo>
                    <a:pt x="717885" y="151001"/>
                  </a:lnTo>
                  <a:lnTo>
                    <a:pt x="688371" y="118078"/>
                  </a:lnTo>
                  <a:lnTo>
                    <a:pt x="655448" y="88564"/>
                  </a:lnTo>
                  <a:lnTo>
                    <a:pt x="619417" y="62761"/>
                  </a:lnTo>
                  <a:lnTo>
                    <a:pt x="580580" y="40973"/>
                  </a:lnTo>
                  <a:lnTo>
                    <a:pt x="539241" y="23500"/>
                  </a:lnTo>
                  <a:lnTo>
                    <a:pt x="495700" y="10646"/>
                  </a:lnTo>
                  <a:lnTo>
                    <a:pt x="450261" y="2711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6">
              <a:extLst>
                <a:ext uri="{FF2B5EF4-FFF2-40B4-BE49-F238E27FC236}">
                  <a16:creationId xmlns:a16="http://schemas.microsoft.com/office/drawing/2014/main" id="{235F2210-9630-4322-93D8-1E723A341581}"/>
                </a:ext>
              </a:extLst>
            </p:cNvPr>
            <p:cNvSpPr/>
            <p:nvPr/>
          </p:nvSpPr>
          <p:spPr>
            <a:xfrm>
              <a:off x="2105781" y="2581275"/>
              <a:ext cx="539115" cy="298450"/>
            </a:xfrm>
            <a:custGeom>
              <a:avLst/>
              <a:gdLst/>
              <a:ahLst/>
              <a:cxnLst/>
              <a:rect l="l" t="t" r="r" b="b"/>
              <a:pathLst>
                <a:path w="539114" h="298450">
                  <a:moveTo>
                    <a:pt x="264927" y="0"/>
                  </a:moveTo>
                  <a:lnTo>
                    <a:pt x="335778" y="21923"/>
                  </a:lnTo>
                  <a:lnTo>
                    <a:pt x="381767" y="77850"/>
                  </a:lnTo>
                  <a:lnTo>
                    <a:pt x="383164" y="81279"/>
                  </a:lnTo>
                  <a:lnTo>
                    <a:pt x="393070" y="77850"/>
                  </a:lnTo>
                  <a:lnTo>
                    <a:pt x="401181" y="75576"/>
                  </a:lnTo>
                  <a:lnTo>
                    <a:pt x="409469" y="74041"/>
                  </a:lnTo>
                  <a:lnTo>
                    <a:pt x="417877" y="73171"/>
                  </a:lnTo>
                  <a:lnTo>
                    <a:pt x="426344" y="72898"/>
                  </a:lnTo>
                  <a:lnTo>
                    <a:pt x="470253" y="81708"/>
                  </a:lnTo>
                  <a:lnTo>
                    <a:pt x="506053" y="105759"/>
                  </a:lnTo>
                  <a:lnTo>
                    <a:pt x="530161" y="141478"/>
                  </a:lnTo>
                  <a:lnTo>
                    <a:pt x="538993" y="185292"/>
                  </a:lnTo>
                  <a:lnTo>
                    <a:pt x="531141" y="226437"/>
                  </a:lnTo>
                  <a:lnTo>
                    <a:pt x="509609" y="260794"/>
                  </a:lnTo>
                  <a:lnTo>
                    <a:pt x="477432" y="285341"/>
                  </a:lnTo>
                  <a:lnTo>
                    <a:pt x="437647" y="297052"/>
                  </a:lnTo>
                  <a:lnTo>
                    <a:pt x="429265" y="297688"/>
                  </a:lnTo>
                  <a:lnTo>
                    <a:pt x="424947" y="297688"/>
                  </a:lnTo>
                  <a:lnTo>
                    <a:pt x="62362" y="297688"/>
                  </a:lnTo>
                  <a:lnTo>
                    <a:pt x="57409" y="298450"/>
                  </a:lnTo>
                  <a:lnTo>
                    <a:pt x="53091" y="297688"/>
                  </a:lnTo>
                  <a:lnTo>
                    <a:pt x="48900" y="297052"/>
                  </a:lnTo>
                  <a:lnTo>
                    <a:pt x="45344" y="296290"/>
                  </a:lnTo>
                  <a:lnTo>
                    <a:pt x="23244" y="285285"/>
                  </a:lnTo>
                  <a:lnTo>
                    <a:pt x="7705" y="267493"/>
                  </a:lnTo>
                  <a:lnTo>
                    <a:pt x="0" y="245177"/>
                  </a:lnTo>
                  <a:lnTo>
                    <a:pt x="1402" y="220599"/>
                  </a:lnTo>
                  <a:lnTo>
                    <a:pt x="10531" y="201003"/>
                  </a:lnTo>
                  <a:lnTo>
                    <a:pt x="25183" y="186229"/>
                  </a:lnTo>
                  <a:lnTo>
                    <a:pt x="43693" y="177147"/>
                  </a:lnTo>
                  <a:lnTo>
                    <a:pt x="64394" y="174625"/>
                  </a:lnTo>
                  <a:lnTo>
                    <a:pt x="69347" y="176149"/>
                  </a:lnTo>
                  <a:lnTo>
                    <a:pt x="67950" y="168275"/>
                  </a:lnTo>
                  <a:lnTo>
                    <a:pt x="68131" y="157712"/>
                  </a:lnTo>
                  <a:lnTo>
                    <a:pt x="69681" y="147208"/>
                  </a:lnTo>
                  <a:lnTo>
                    <a:pt x="88362" y="111910"/>
                  </a:lnTo>
                  <a:lnTo>
                    <a:pt x="135260" y="90550"/>
                  </a:lnTo>
                  <a:lnTo>
                    <a:pt x="143769" y="90550"/>
                  </a:lnTo>
                  <a:lnTo>
                    <a:pt x="143769" y="89788"/>
                  </a:lnTo>
                  <a:lnTo>
                    <a:pt x="161575" y="53685"/>
                  </a:lnTo>
                  <a:lnTo>
                    <a:pt x="189156" y="25273"/>
                  </a:lnTo>
                  <a:lnTo>
                    <a:pt x="224333" y="6671"/>
                  </a:lnTo>
                  <a:lnTo>
                    <a:pt x="264927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A1E3D7-6FE2-4BF7-BA39-2D4F612E9DE7}"/>
              </a:ext>
            </a:extLst>
          </p:cNvPr>
          <p:cNvSpPr/>
          <p:nvPr/>
        </p:nvSpPr>
        <p:spPr>
          <a:xfrm>
            <a:off x="1836811" y="1273324"/>
            <a:ext cx="81888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Why? Cloud</a:t>
            </a:r>
            <a:r>
              <a:rPr lang="ko-KR" altLang="en-US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ko-KR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Native</a:t>
            </a:r>
            <a:r>
              <a:rPr lang="ko-KR" altLang="en-US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ko-KR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SIEM</a:t>
            </a:r>
            <a:r>
              <a:rPr lang="ko-KR" altLang="en-US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ko-KR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&amp; Intelligent</a:t>
            </a:r>
            <a:endParaRPr lang="en-US" altLang="ko-KR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86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666773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8CE57FA-5295-466E-B632-786DB41BD7E6}"/>
              </a:ext>
            </a:extLst>
          </p:cNvPr>
          <p:cNvSpPr/>
          <p:nvPr/>
        </p:nvSpPr>
        <p:spPr>
          <a:xfrm>
            <a:off x="1190522" y="1273324"/>
            <a:ext cx="94814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</a:t>
            </a:r>
            <a:r>
              <a:rPr lang="en-US" altLang="ko-KR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nd-to-end</a:t>
            </a:r>
            <a:r>
              <a:rPr lang="ko-KR" alt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ko-KR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Solution for Security Operations</a:t>
            </a:r>
            <a:endParaRPr lang="en-US" altLang="ko-KR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1" name="object 7">
            <a:extLst>
              <a:ext uri="{FF2B5EF4-FFF2-40B4-BE49-F238E27FC236}">
                <a16:creationId xmlns:a16="http://schemas.microsoft.com/office/drawing/2014/main" id="{49A22735-AABF-4AC9-B2D6-80C6FB307604}"/>
              </a:ext>
            </a:extLst>
          </p:cNvPr>
          <p:cNvSpPr txBox="1"/>
          <p:nvPr/>
        </p:nvSpPr>
        <p:spPr>
          <a:xfrm>
            <a:off x="3381628" y="4325873"/>
            <a:ext cx="927100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25" dirty="0">
                <a:solidFill>
                  <a:srgbClr val="1A1A1A"/>
                </a:solidFill>
                <a:latin typeface="Segoe UI Semibold"/>
                <a:cs typeface="Segoe UI Semibold"/>
              </a:rPr>
              <a:t>A</a:t>
            </a:r>
            <a:r>
              <a:rPr sz="175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n</a:t>
            </a:r>
            <a:r>
              <a:rPr sz="1750" b="1" spc="-15" dirty="0">
                <a:solidFill>
                  <a:srgbClr val="1A1A1A"/>
                </a:solidFill>
                <a:latin typeface="Segoe UI Semibold"/>
                <a:cs typeface="Segoe UI Semibold"/>
              </a:rPr>
              <a:t>a</a:t>
            </a:r>
            <a:r>
              <a:rPr sz="175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l</a:t>
            </a:r>
            <a:r>
              <a:rPr sz="1750" b="1" spc="5" dirty="0">
                <a:solidFill>
                  <a:srgbClr val="1A1A1A"/>
                </a:solidFill>
                <a:latin typeface="Segoe UI Semibold"/>
                <a:cs typeface="Segoe UI Semibold"/>
              </a:rPr>
              <a:t>y</a:t>
            </a:r>
            <a:r>
              <a:rPr sz="1750" b="1" spc="15" dirty="0">
                <a:solidFill>
                  <a:srgbClr val="1A1A1A"/>
                </a:solidFill>
                <a:latin typeface="Segoe UI Semibold"/>
                <a:cs typeface="Segoe UI Semibold"/>
              </a:rPr>
              <a:t>t</a:t>
            </a:r>
            <a:r>
              <a:rPr sz="175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i</a:t>
            </a:r>
            <a:r>
              <a:rPr sz="175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c</a:t>
            </a:r>
            <a:r>
              <a:rPr sz="1750" b="1" dirty="0">
                <a:solidFill>
                  <a:srgbClr val="1A1A1A"/>
                </a:solidFill>
                <a:latin typeface="Segoe UI Semibold"/>
                <a:cs typeface="Segoe UI Semibold"/>
              </a:rPr>
              <a:t>s</a:t>
            </a:r>
            <a:endParaRPr sz="1750">
              <a:latin typeface="Segoe UI Semibold"/>
              <a:cs typeface="Segoe UI Semibold"/>
            </a:endParaRPr>
          </a:p>
        </p:txBody>
      </p:sp>
      <p:grpSp>
        <p:nvGrpSpPr>
          <p:cNvPr id="112" name="object 8">
            <a:extLst>
              <a:ext uri="{FF2B5EF4-FFF2-40B4-BE49-F238E27FC236}">
                <a16:creationId xmlns:a16="http://schemas.microsoft.com/office/drawing/2014/main" id="{BEB613EA-C7DA-4A78-BB36-8D139B6274BB}"/>
              </a:ext>
            </a:extLst>
          </p:cNvPr>
          <p:cNvGrpSpPr/>
          <p:nvPr/>
        </p:nvGrpSpPr>
        <p:grpSpPr>
          <a:xfrm>
            <a:off x="285750" y="2457450"/>
            <a:ext cx="11664950" cy="3352800"/>
            <a:chOff x="285750" y="2457450"/>
            <a:chExt cx="11664950" cy="3352800"/>
          </a:xfrm>
        </p:grpSpPr>
        <p:pic>
          <p:nvPicPr>
            <p:cNvPr id="113" name="object 9">
              <a:extLst>
                <a:ext uri="{FF2B5EF4-FFF2-40B4-BE49-F238E27FC236}">
                  <a16:creationId xmlns:a16="http://schemas.microsoft.com/office/drawing/2014/main" id="{ACE98F19-9CA9-4C5D-A724-155815CCBCB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9903" y="3889121"/>
              <a:ext cx="74675" cy="74803"/>
            </a:xfrm>
            <a:prstGeom prst="rect">
              <a:avLst/>
            </a:prstGeom>
          </p:spPr>
        </p:pic>
        <p:pic>
          <p:nvPicPr>
            <p:cNvPr id="114" name="object 10">
              <a:extLst>
                <a:ext uri="{FF2B5EF4-FFF2-40B4-BE49-F238E27FC236}">
                  <a16:creationId xmlns:a16="http://schemas.microsoft.com/office/drawing/2014/main" id="{2729A96A-D3AF-44D1-AA8B-2063CFBB3EC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2896" y="3944874"/>
              <a:ext cx="74675" cy="127634"/>
            </a:xfrm>
            <a:prstGeom prst="rect">
              <a:avLst/>
            </a:prstGeom>
          </p:spPr>
        </p:pic>
        <p:pic>
          <p:nvPicPr>
            <p:cNvPr id="115" name="object 11">
              <a:extLst>
                <a:ext uri="{FF2B5EF4-FFF2-40B4-BE49-F238E27FC236}">
                  <a16:creationId xmlns:a16="http://schemas.microsoft.com/office/drawing/2014/main" id="{8F88BB76-5134-4281-96B8-85827FE341E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92422" y="3935602"/>
              <a:ext cx="74675" cy="74803"/>
            </a:xfrm>
            <a:prstGeom prst="rect">
              <a:avLst/>
            </a:prstGeom>
          </p:spPr>
        </p:pic>
        <p:sp>
          <p:nvSpPr>
            <p:cNvPr id="116" name="object 12">
              <a:extLst>
                <a:ext uri="{FF2B5EF4-FFF2-40B4-BE49-F238E27FC236}">
                  <a16:creationId xmlns:a16="http://schemas.microsoft.com/office/drawing/2014/main" id="{366166C4-E43D-46F9-B35C-1AD9C8961305}"/>
                </a:ext>
              </a:extLst>
            </p:cNvPr>
            <p:cNvSpPr/>
            <p:nvPr/>
          </p:nvSpPr>
          <p:spPr>
            <a:xfrm>
              <a:off x="3733672" y="3787013"/>
              <a:ext cx="252095" cy="308610"/>
            </a:xfrm>
            <a:custGeom>
              <a:avLst/>
              <a:gdLst/>
              <a:ahLst/>
              <a:cxnLst/>
              <a:rect l="l" t="t" r="r" b="b"/>
              <a:pathLst>
                <a:path w="252095" h="308610">
                  <a:moveTo>
                    <a:pt x="131190" y="308482"/>
                  </a:moveTo>
                  <a:lnTo>
                    <a:pt x="131190" y="308482"/>
                  </a:lnTo>
                  <a:lnTo>
                    <a:pt x="131190" y="32638"/>
                  </a:lnTo>
                  <a:lnTo>
                    <a:pt x="125094" y="27939"/>
                  </a:lnTo>
                  <a:lnTo>
                    <a:pt x="115824" y="27939"/>
                  </a:lnTo>
                  <a:lnTo>
                    <a:pt x="115028" y="27939"/>
                  </a:lnTo>
                  <a:lnTo>
                    <a:pt x="109458" y="27939"/>
                  </a:lnTo>
                  <a:lnTo>
                    <a:pt x="94339" y="27939"/>
                  </a:lnTo>
                  <a:lnTo>
                    <a:pt x="64897" y="27939"/>
                  </a:lnTo>
                </a:path>
                <a:path w="252095" h="308610">
                  <a:moveTo>
                    <a:pt x="9271" y="27939"/>
                  </a:moveTo>
                  <a:lnTo>
                    <a:pt x="11437" y="38842"/>
                  </a:lnTo>
                  <a:lnTo>
                    <a:pt x="17367" y="47720"/>
                  </a:lnTo>
                  <a:lnTo>
                    <a:pt x="26201" y="53693"/>
                  </a:lnTo>
                  <a:lnTo>
                    <a:pt x="37084" y="55880"/>
                  </a:lnTo>
                  <a:lnTo>
                    <a:pt x="47912" y="53693"/>
                  </a:lnTo>
                  <a:lnTo>
                    <a:pt x="56753" y="47720"/>
                  </a:lnTo>
                  <a:lnTo>
                    <a:pt x="62712" y="38842"/>
                  </a:lnTo>
                  <a:lnTo>
                    <a:pt x="64897" y="27939"/>
                  </a:lnTo>
                  <a:lnTo>
                    <a:pt x="62712" y="17037"/>
                  </a:lnTo>
                  <a:lnTo>
                    <a:pt x="56753" y="8159"/>
                  </a:lnTo>
                  <a:lnTo>
                    <a:pt x="47912" y="2186"/>
                  </a:lnTo>
                  <a:lnTo>
                    <a:pt x="37084" y="0"/>
                  </a:lnTo>
                  <a:lnTo>
                    <a:pt x="26201" y="2186"/>
                  </a:lnTo>
                  <a:lnTo>
                    <a:pt x="17367" y="8159"/>
                  </a:lnTo>
                  <a:lnTo>
                    <a:pt x="11437" y="17037"/>
                  </a:lnTo>
                  <a:lnTo>
                    <a:pt x="9271" y="27939"/>
                  </a:lnTo>
                  <a:close/>
                </a:path>
                <a:path w="252095" h="308610">
                  <a:moveTo>
                    <a:pt x="196087" y="37211"/>
                  </a:moveTo>
                  <a:lnTo>
                    <a:pt x="198254" y="48113"/>
                  </a:lnTo>
                  <a:lnTo>
                    <a:pt x="204184" y="56991"/>
                  </a:lnTo>
                  <a:lnTo>
                    <a:pt x="213018" y="62964"/>
                  </a:lnTo>
                  <a:lnTo>
                    <a:pt x="223900" y="65150"/>
                  </a:lnTo>
                  <a:lnTo>
                    <a:pt x="234783" y="62964"/>
                  </a:lnTo>
                  <a:lnTo>
                    <a:pt x="243617" y="56991"/>
                  </a:lnTo>
                  <a:lnTo>
                    <a:pt x="249547" y="48113"/>
                  </a:lnTo>
                  <a:lnTo>
                    <a:pt x="251713" y="37211"/>
                  </a:lnTo>
                  <a:lnTo>
                    <a:pt x="249547" y="26328"/>
                  </a:lnTo>
                  <a:lnTo>
                    <a:pt x="243617" y="17494"/>
                  </a:lnTo>
                  <a:lnTo>
                    <a:pt x="234783" y="11564"/>
                  </a:lnTo>
                  <a:lnTo>
                    <a:pt x="223900" y="9398"/>
                  </a:lnTo>
                  <a:lnTo>
                    <a:pt x="213018" y="11564"/>
                  </a:lnTo>
                  <a:lnTo>
                    <a:pt x="204184" y="17494"/>
                  </a:lnTo>
                  <a:lnTo>
                    <a:pt x="198254" y="26328"/>
                  </a:lnTo>
                  <a:lnTo>
                    <a:pt x="196087" y="37211"/>
                  </a:lnTo>
                  <a:close/>
                </a:path>
                <a:path w="252095" h="308610">
                  <a:moveTo>
                    <a:pt x="0" y="195325"/>
                  </a:moveTo>
                  <a:lnTo>
                    <a:pt x="2166" y="206228"/>
                  </a:lnTo>
                  <a:lnTo>
                    <a:pt x="8096" y="215106"/>
                  </a:lnTo>
                  <a:lnTo>
                    <a:pt x="16930" y="221079"/>
                  </a:lnTo>
                  <a:lnTo>
                    <a:pt x="27812" y="223266"/>
                  </a:lnTo>
                  <a:lnTo>
                    <a:pt x="38641" y="221079"/>
                  </a:lnTo>
                  <a:lnTo>
                    <a:pt x="47482" y="215106"/>
                  </a:lnTo>
                  <a:lnTo>
                    <a:pt x="53441" y="206228"/>
                  </a:lnTo>
                  <a:lnTo>
                    <a:pt x="55625" y="195325"/>
                  </a:lnTo>
                  <a:lnTo>
                    <a:pt x="53441" y="184423"/>
                  </a:lnTo>
                  <a:lnTo>
                    <a:pt x="47482" y="175545"/>
                  </a:lnTo>
                  <a:lnTo>
                    <a:pt x="38641" y="169572"/>
                  </a:lnTo>
                  <a:lnTo>
                    <a:pt x="27812" y="167386"/>
                  </a:lnTo>
                  <a:lnTo>
                    <a:pt x="16930" y="169572"/>
                  </a:lnTo>
                  <a:lnTo>
                    <a:pt x="8096" y="175545"/>
                  </a:lnTo>
                  <a:lnTo>
                    <a:pt x="2166" y="184423"/>
                  </a:lnTo>
                  <a:lnTo>
                    <a:pt x="0" y="195325"/>
                  </a:lnTo>
                  <a:close/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3">
              <a:extLst>
                <a:ext uri="{FF2B5EF4-FFF2-40B4-BE49-F238E27FC236}">
                  <a16:creationId xmlns:a16="http://schemas.microsoft.com/office/drawing/2014/main" id="{97740E78-E702-47A8-B7EB-7BD9976DA99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7396" y="3917061"/>
              <a:ext cx="74549" cy="74802"/>
            </a:xfrm>
            <a:prstGeom prst="rect">
              <a:avLst/>
            </a:prstGeom>
          </p:spPr>
        </p:pic>
        <p:sp>
          <p:nvSpPr>
            <p:cNvPr id="118" name="object 14">
              <a:extLst>
                <a:ext uri="{FF2B5EF4-FFF2-40B4-BE49-F238E27FC236}">
                  <a16:creationId xmlns:a16="http://schemas.microsoft.com/office/drawing/2014/main" id="{168D550F-986E-4FFE-9567-79D3988DF862}"/>
                </a:ext>
              </a:extLst>
            </p:cNvPr>
            <p:cNvSpPr/>
            <p:nvPr/>
          </p:nvSpPr>
          <p:spPr>
            <a:xfrm>
              <a:off x="3678046" y="3768471"/>
              <a:ext cx="280035" cy="186055"/>
            </a:xfrm>
            <a:custGeom>
              <a:avLst/>
              <a:gdLst/>
              <a:ahLst/>
              <a:cxnLst/>
              <a:rect l="l" t="t" r="r" b="b"/>
              <a:pathLst>
                <a:path w="280035" h="186054">
                  <a:moveTo>
                    <a:pt x="186816" y="111632"/>
                  </a:moveTo>
                  <a:lnTo>
                    <a:pt x="186816" y="111632"/>
                  </a:lnTo>
                  <a:lnTo>
                    <a:pt x="271779" y="111632"/>
                  </a:lnTo>
                  <a:lnTo>
                    <a:pt x="279526" y="105409"/>
                  </a:lnTo>
                  <a:lnTo>
                    <a:pt x="279526" y="97662"/>
                  </a:lnTo>
                  <a:lnTo>
                    <a:pt x="279526" y="83692"/>
                  </a:lnTo>
                </a:path>
                <a:path w="280035" h="186054">
                  <a:moveTo>
                    <a:pt x="0" y="0"/>
                  </a:moveTo>
                  <a:lnTo>
                    <a:pt x="0" y="0"/>
                  </a:lnTo>
                  <a:lnTo>
                    <a:pt x="0" y="125475"/>
                  </a:lnTo>
                  <a:lnTo>
                    <a:pt x="6223" y="130174"/>
                  </a:lnTo>
                  <a:lnTo>
                    <a:pt x="44830" y="130174"/>
                  </a:lnTo>
                  <a:lnTo>
                    <a:pt x="75691" y="130174"/>
                  </a:lnTo>
                  <a:lnTo>
                    <a:pt x="83438" y="139445"/>
                  </a:lnTo>
                  <a:lnTo>
                    <a:pt x="83438" y="147192"/>
                  </a:lnTo>
                  <a:lnTo>
                    <a:pt x="83438" y="147798"/>
                  </a:lnTo>
                  <a:lnTo>
                    <a:pt x="83438" y="152034"/>
                  </a:lnTo>
                  <a:lnTo>
                    <a:pt x="83438" y="163534"/>
                  </a:lnTo>
                  <a:lnTo>
                    <a:pt x="83438" y="185927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5">
              <a:extLst>
                <a:ext uri="{FF2B5EF4-FFF2-40B4-BE49-F238E27FC236}">
                  <a16:creationId xmlns:a16="http://schemas.microsoft.com/office/drawing/2014/main" id="{D2CFFE70-8453-4388-998A-79FC4B86683A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8048" y="3917061"/>
              <a:ext cx="120903" cy="161544"/>
            </a:xfrm>
            <a:prstGeom prst="rect">
              <a:avLst/>
            </a:prstGeom>
          </p:spPr>
        </p:pic>
        <p:sp>
          <p:nvSpPr>
            <p:cNvPr id="120" name="object 16">
              <a:extLst>
                <a:ext uri="{FF2B5EF4-FFF2-40B4-BE49-F238E27FC236}">
                  <a16:creationId xmlns:a16="http://schemas.microsoft.com/office/drawing/2014/main" id="{A105E503-7BCB-49C1-B5EF-C9EB8746CFFD}"/>
                </a:ext>
              </a:extLst>
            </p:cNvPr>
            <p:cNvSpPr/>
            <p:nvPr/>
          </p:nvSpPr>
          <p:spPr>
            <a:xfrm>
              <a:off x="3508248" y="3724681"/>
              <a:ext cx="673735" cy="372110"/>
            </a:xfrm>
            <a:custGeom>
              <a:avLst/>
              <a:gdLst/>
              <a:ahLst/>
              <a:cxnLst/>
              <a:rect l="l" t="t" r="r" b="b"/>
              <a:pathLst>
                <a:path w="673735" h="372110">
                  <a:moveTo>
                    <a:pt x="546607" y="287121"/>
                  </a:moveTo>
                  <a:lnTo>
                    <a:pt x="557297" y="293215"/>
                  </a:lnTo>
                  <a:lnTo>
                    <a:pt x="568594" y="297582"/>
                  </a:lnTo>
                  <a:lnTo>
                    <a:pt x="580487" y="300212"/>
                  </a:lnTo>
                  <a:lnTo>
                    <a:pt x="592963" y="301091"/>
                  </a:lnTo>
                  <a:lnTo>
                    <a:pt x="624363" y="294812"/>
                  </a:lnTo>
                  <a:lnTo>
                    <a:pt x="649858" y="277627"/>
                  </a:lnTo>
                  <a:lnTo>
                    <a:pt x="666972" y="252013"/>
                  </a:lnTo>
                  <a:lnTo>
                    <a:pt x="673226" y="220446"/>
                  </a:lnTo>
                  <a:lnTo>
                    <a:pt x="666972" y="188898"/>
                  </a:lnTo>
                  <a:lnTo>
                    <a:pt x="649858" y="163327"/>
                  </a:lnTo>
                  <a:lnTo>
                    <a:pt x="624363" y="146186"/>
                  </a:lnTo>
                  <a:lnTo>
                    <a:pt x="592963" y="139928"/>
                  </a:lnTo>
                  <a:lnTo>
                    <a:pt x="592963" y="138277"/>
                  </a:lnTo>
                  <a:lnTo>
                    <a:pt x="589115" y="120925"/>
                  </a:lnTo>
                  <a:lnTo>
                    <a:pt x="572658" y="83095"/>
                  </a:lnTo>
                  <a:lnTo>
                    <a:pt x="536223" y="46122"/>
                  </a:lnTo>
                  <a:lnTo>
                    <a:pt x="472439" y="31343"/>
                  </a:lnTo>
                  <a:lnTo>
                    <a:pt x="462847" y="23022"/>
                  </a:lnTo>
                  <a:lnTo>
                    <a:pt x="436181" y="7737"/>
                  </a:lnTo>
                  <a:lnTo>
                    <a:pt x="395608" y="0"/>
                  </a:lnTo>
                  <a:lnTo>
                    <a:pt x="344297" y="14325"/>
                  </a:lnTo>
                  <a:lnTo>
                    <a:pt x="332787" y="8346"/>
                  </a:lnTo>
                  <a:lnTo>
                    <a:pt x="303180" y="1355"/>
                  </a:lnTo>
                  <a:lnTo>
                    <a:pt x="262858" y="9771"/>
                  </a:lnTo>
                  <a:lnTo>
                    <a:pt x="219201" y="50012"/>
                  </a:lnTo>
                  <a:lnTo>
                    <a:pt x="202783" y="45329"/>
                  </a:lnTo>
                  <a:lnTo>
                    <a:pt x="165385" y="43979"/>
                  </a:lnTo>
                  <a:lnTo>
                    <a:pt x="124797" y="65014"/>
                  </a:lnTo>
                  <a:lnTo>
                    <a:pt x="98805" y="127482"/>
                  </a:lnTo>
                  <a:lnTo>
                    <a:pt x="84010" y="131824"/>
                  </a:lnTo>
                  <a:lnTo>
                    <a:pt x="51117" y="147071"/>
                  </a:lnTo>
                  <a:lnTo>
                    <a:pt x="17367" y="176559"/>
                  </a:lnTo>
                  <a:lnTo>
                    <a:pt x="0" y="223621"/>
                  </a:lnTo>
                  <a:lnTo>
                    <a:pt x="4268" y="264962"/>
                  </a:lnTo>
                  <a:lnTo>
                    <a:pt x="22410" y="297250"/>
                  </a:lnTo>
                  <a:lnTo>
                    <a:pt x="51233" y="316615"/>
                  </a:lnTo>
                  <a:lnTo>
                    <a:pt x="87542" y="319186"/>
                  </a:lnTo>
                  <a:lnTo>
                    <a:pt x="128142" y="301091"/>
                  </a:lnTo>
                  <a:lnTo>
                    <a:pt x="137161" y="312070"/>
                  </a:lnTo>
                  <a:lnTo>
                    <a:pt x="162099" y="333206"/>
                  </a:lnTo>
                  <a:lnTo>
                    <a:pt x="199776" y="346793"/>
                  </a:lnTo>
                  <a:lnTo>
                    <a:pt x="247014" y="335127"/>
                  </a:lnTo>
                  <a:lnTo>
                    <a:pt x="262163" y="347724"/>
                  </a:lnTo>
                  <a:lnTo>
                    <a:pt x="301053" y="368464"/>
                  </a:lnTo>
                  <a:lnTo>
                    <a:pt x="353849" y="371774"/>
                  </a:lnTo>
                  <a:lnTo>
                    <a:pt x="410717" y="332079"/>
                  </a:lnTo>
                  <a:lnTo>
                    <a:pt x="425646" y="341610"/>
                  </a:lnTo>
                  <a:lnTo>
                    <a:pt x="461851" y="353748"/>
                  </a:lnTo>
                  <a:lnTo>
                    <a:pt x="506462" y="343812"/>
                  </a:lnTo>
                  <a:lnTo>
                    <a:pt x="546607" y="287121"/>
                  </a:lnTo>
                  <a:close/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7">
              <a:extLst>
                <a:ext uri="{FF2B5EF4-FFF2-40B4-BE49-F238E27FC236}">
                  <a16:creationId xmlns:a16="http://schemas.microsoft.com/office/drawing/2014/main" id="{3398182F-B3DF-48C7-9149-6160F815503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9000" y="2857500"/>
              <a:ext cx="2406650" cy="2711450"/>
            </a:xfrm>
            <a:prstGeom prst="rect">
              <a:avLst/>
            </a:prstGeom>
          </p:spPr>
        </p:pic>
        <p:sp>
          <p:nvSpPr>
            <p:cNvPr id="122" name="object 18">
              <a:extLst>
                <a:ext uri="{FF2B5EF4-FFF2-40B4-BE49-F238E27FC236}">
                  <a16:creationId xmlns:a16="http://schemas.microsoft.com/office/drawing/2014/main" id="{C4D559D2-60A3-46D2-BB81-43E4B336FB70}"/>
                </a:ext>
              </a:extLst>
            </p:cNvPr>
            <p:cNvSpPr/>
            <p:nvPr/>
          </p:nvSpPr>
          <p:spPr>
            <a:xfrm>
              <a:off x="4933950" y="3092450"/>
              <a:ext cx="1873250" cy="2101850"/>
            </a:xfrm>
            <a:custGeom>
              <a:avLst/>
              <a:gdLst/>
              <a:ahLst/>
              <a:cxnLst/>
              <a:rect l="l" t="t" r="r" b="b"/>
              <a:pathLst>
                <a:path w="1873250" h="2101850">
                  <a:moveTo>
                    <a:pt x="0" y="2101850"/>
                  </a:moveTo>
                  <a:lnTo>
                    <a:pt x="1873250" y="2101850"/>
                  </a:lnTo>
                  <a:lnTo>
                    <a:pt x="1873250" y="0"/>
                  </a:lnTo>
                  <a:lnTo>
                    <a:pt x="0" y="0"/>
                  </a:lnTo>
                  <a:lnTo>
                    <a:pt x="0" y="2101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9">
              <a:extLst>
                <a:ext uri="{FF2B5EF4-FFF2-40B4-BE49-F238E27FC236}">
                  <a16:creationId xmlns:a16="http://schemas.microsoft.com/office/drawing/2014/main" id="{4AF20594-4300-4BDB-8D69-4A64C3F14DFB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3750" y="2914662"/>
              <a:ext cx="2406650" cy="2705100"/>
            </a:xfrm>
            <a:prstGeom prst="rect">
              <a:avLst/>
            </a:prstGeom>
          </p:spPr>
        </p:pic>
        <p:sp>
          <p:nvSpPr>
            <p:cNvPr id="124" name="object 20">
              <a:extLst>
                <a:ext uri="{FF2B5EF4-FFF2-40B4-BE49-F238E27FC236}">
                  <a16:creationId xmlns:a16="http://schemas.microsoft.com/office/drawing/2014/main" id="{29C96125-2704-4474-82A1-0C92BD217ABC}"/>
                </a:ext>
              </a:extLst>
            </p:cNvPr>
            <p:cNvSpPr/>
            <p:nvPr/>
          </p:nvSpPr>
          <p:spPr>
            <a:xfrm>
              <a:off x="7378700" y="3149600"/>
              <a:ext cx="1873250" cy="2044700"/>
            </a:xfrm>
            <a:custGeom>
              <a:avLst/>
              <a:gdLst/>
              <a:ahLst/>
              <a:cxnLst/>
              <a:rect l="l" t="t" r="r" b="b"/>
              <a:pathLst>
                <a:path w="1873250" h="2044700">
                  <a:moveTo>
                    <a:pt x="0" y="2044700"/>
                  </a:moveTo>
                  <a:lnTo>
                    <a:pt x="1873250" y="2044700"/>
                  </a:lnTo>
                  <a:lnTo>
                    <a:pt x="1873250" y="0"/>
                  </a:lnTo>
                  <a:lnTo>
                    <a:pt x="0" y="0"/>
                  </a:lnTo>
                  <a:lnTo>
                    <a:pt x="0" y="2044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21">
              <a:extLst>
                <a:ext uri="{FF2B5EF4-FFF2-40B4-BE49-F238E27FC236}">
                  <a16:creationId xmlns:a16="http://schemas.microsoft.com/office/drawing/2014/main" id="{41808FF0-90B5-4708-BB2C-00659882AB7A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0400" y="2914662"/>
              <a:ext cx="2400300" cy="2705100"/>
            </a:xfrm>
            <a:prstGeom prst="rect">
              <a:avLst/>
            </a:prstGeom>
          </p:spPr>
        </p:pic>
        <p:sp>
          <p:nvSpPr>
            <p:cNvPr id="126" name="object 22">
              <a:extLst>
                <a:ext uri="{FF2B5EF4-FFF2-40B4-BE49-F238E27FC236}">
                  <a16:creationId xmlns:a16="http://schemas.microsoft.com/office/drawing/2014/main" id="{DE9AD133-FEC3-48D7-A137-9D9992EF6E5D}"/>
                </a:ext>
              </a:extLst>
            </p:cNvPr>
            <p:cNvSpPr/>
            <p:nvPr/>
          </p:nvSpPr>
          <p:spPr>
            <a:xfrm>
              <a:off x="9785350" y="3149600"/>
              <a:ext cx="1866900" cy="2044700"/>
            </a:xfrm>
            <a:custGeom>
              <a:avLst/>
              <a:gdLst/>
              <a:ahLst/>
              <a:cxnLst/>
              <a:rect l="l" t="t" r="r" b="b"/>
              <a:pathLst>
                <a:path w="1866900" h="2044700">
                  <a:moveTo>
                    <a:pt x="0" y="2044700"/>
                  </a:moveTo>
                  <a:lnTo>
                    <a:pt x="1866900" y="2044700"/>
                  </a:lnTo>
                  <a:lnTo>
                    <a:pt x="1866900" y="0"/>
                  </a:lnTo>
                  <a:lnTo>
                    <a:pt x="0" y="0"/>
                  </a:lnTo>
                  <a:lnTo>
                    <a:pt x="0" y="2044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23">
              <a:extLst>
                <a:ext uri="{FF2B5EF4-FFF2-40B4-BE49-F238E27FC236}">
                  <a16:creationId xmlns:a16="http://schemas.microsoft.com/office/drawing/2014/main" id="{C7D1EC41-AAFB-4A98-BAB0-AA5E8180AE8E}"/>
                </a:ext>
              </a:extLst>
            </p:cNvPr>
            <p:cNvSpPr/>
            <p:nvPr/>
          </p:nvSpPr>
          <p:spPr>
            <a:xfrm>
              <a:off x="295275" y="2676525"/>
              <a:ext cx="6680200" cy="3124200"/>
            </a:xfrm>
            <a:custGeom>
              <a:avLst/>
              <a:gdLst/>
              <a:ahLst/>
              <a:cxnLst/>
              <a:rect l="l" t="t" r="r" b="b"/>
              <a:pathLst>
                <a:path w="6680200" h="3124200">
                  <a:moveTo>
                    <a:pt x="2457450" y="3124200"/>
                  </a:moveTo>
                  <a:lnTo>
                    <a:pt x="6680200" y="3124200"/>
                  </a:lnTo>
                  <a:lnTo>
                    <a:pt x="6680200" y="0"/>
                  </a:lnTo>
                  <a:lnTo>
                    <a:pt x="2457450" y="0"/>
                  </a:lnTo>
                  <a:lnTo>
                    <a:pt x="2457450" y="3124200"/>
                  </a:lnTo>
                  <a:close/>
                </a:path>
                <a:path w="6680200" h="3124200">
                  <a:moveTo>
                    <a:pt x="0" y="3124200"/>
                  </a:moveTo>
                  <a:lnTo>
                    <a:pt x="2266950" y="3124200"/>
                  </a:lnTo>
                  <a:lnTo>
                    <a:pt x="2266950" y="0"/>
                  </a:lnTo>
                  <a:lnTo>
                    <a:pt x="0" y="0"/>
                  </a:lnTo>
                  <a:lnTo>
                    <a:pt x="0" y="3124200"/>
                  </a:lnTo>
                  <a:close/>
                </a:path>
              </a:pathLst>
            </a:custGeom>
            <a:ln w="19050">
              <a:solidFill>
                <a:srgbClr val="0078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24">
              <a:extLst>
                <a:ext uri="{FF2B5EF4-FFF2-40B4-BE49-F238E27FC236}">
                  <a16:creationId xmlns:a16="http://schemas.microsoft.com/office/drawing/2014/main" id="{E8E89A82-3BA2-4532-AA5D-C4D01344EADC}"/>
                </a:ext>
              </a:extLst>
            </p:cNvPr>
            <p:cNvSpPr/>
            <p:nvPr/>
          </p:nvSpPr>
          <p:spPr>
            <a:xfrm>
              <a:off x="4457700" y="2457450"/>
              <a:ext cx="806450" cy="425450"/>
            </a:xfrm>
            <a:custGeom>
              <a:avLst/>
              <a:gdLst/>
              <a:ahLst/>
              <a:cxnLst/>
              <a:rect l="l" t="t" r="r" b="b"/>
              <a:pathLst>
                <a:path w="806450" h="425450">
                  <a:moveTo>
                    <a:pt x="806450" y="0"/>
                  </a:moveTo>
                  <a:lnTo>
                    <a:pt x="0" y="0"/>
                  </a:lnTo>
                  <a:lnTo>
                    <a:pt x="0" y="425450"/>
                  </a:lnTo>
                  <a:lnTo>
                    <a:pt x="806450" y="4254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32">
            <a:extLst>
              <a:ext uri="{FF2B5EF4-FFF2-40B4-BE49-F238E27FC236}">
                <a16:creationId xmlns:a16="http://schemas.microsoft.com/office/drawing/2014/main" id="{5E96C8F4-2174-49C6-B09A-1FD137D8BD30}"/>
              </a:ext>
            </a:extLst>
          </p:cNvPr>
          <p:cNvSpPr txBox="1"/>
          <p:nvPr/>
        </p:nvSpPr>
        <p:spPr>
          <a:xfrm>
            <a:off x="4557776" y="2538984"/>
            <a:ext cx="60452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15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r>
              <a:rPr sz="1550" b="1" spc="-2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55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r>
              <a:rPr sz="1550" b="1" spc="-2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1550" b="1" spc="15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1550" b="1" dirty="0">
                <a:solidFill>
                  <a:srgbClr val="0078D3"/>
                </a:solidFill>
                <a:latin typeface="Segoe UI Semibold"/>
                <a:cs typeface="Segoe UI Semibold"/>
              </a:rPr>
              <a:t>t</a:t>
            </a:r>
            <a:endParaRPr sz="1550">
              <a:latin typeface="Segoe UI Semibold"/>
              <a:cs typeface="Segoe UI Semibold"/>
            </a:endParaRPr>
          </a:p>
        </p:txBody>
      </p:sp>
      <p:sp>
        <p:nvSpPr>
          <p:cNvPr id="130" name="object 33">
            <a:extLst>
              <a:ext uri="{FF2B5EF4-FFF2-40B4-BE49-F238E27FC236}">
                <a16:creationId xmlns:a16="http://schemas.microsoft.com/office/drawing/2014/main" id="{00A85FBD-D9A1-4806-818A-CCD9DC7DBF3A}"/>
              </a:ext>
            </a:extLst>
          </p:cNvPr>
          <p:cNvSpPr/>
          <p:nvPr/>
        </p:nvSpPr>
        <p:spPr>
          <a:xfrm>
            <a:off x="996950" y="2457450"/>
            <a:ext cx="863600" cy="425450"/>
          </a:xfrm>
          <a:custGeom>
            <a:avLst/>
            <a:gdLst/>
            <a:ahLst/>
            <a:cxnLst/>
            <a:rect l="l" t="t" r="r" b="b"/>
            <a:pathLst>
              <a:path w="863600" h="425450">
                <a:moveTo>
                  <a:pt x="863600" y="0"/>
                </a:moveTo>
                <a:lnTo>
                  <a:pt x="0" y="0"/>
                </a:lnTo>
                <a:lnTo>
                  <a:pt x="0" y="425450"/>
                </a:lnTo>
                <a:lnTo>
                  <a:pt x="863600" y="425450"/>
                </a:lnTo>
                <a:lnTo>
                  <a:pt x="863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34">
            <a:extLst>
              <a:ext uri="{FF2B5EF4-FFF2-40B4-BE49-F238E27FC236}">
                <a16:creationId xmlns:a16="http://schemas.microsoft.com/office/drawing/2014/main" id="{F4D8D580-5E4B-4C51-AFBA-445AB6A281EA}"/>
              </a:ext>
            </a:extLst>
          </p:cNvPr>
          <p:cNvSpPr txBox="1"/>
          <p:nvPr/>
        </p:nvSpPr>
        <p:spPr>
          <a:xfrm>
            <a:off x="1110614" y="2538984"/>
            <a:ext cx="63754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Collect</a:t>
            </a:r>
            <a:endParaRPr sz="1550">
              <a:latin typeface="Segoe UI Semibold"/>
              <a:cs typeface="Segoe UI Semibold"/>
            </a:endParaRPr>
          </a:p>
        </p:txBody>
      </p:sp>
      <p:sp>
        <p:nvSpPr>
          <p:cNvPr id="132" name="object 35">
            <a:extLst>
              <a:ext uri="{FF2B5EF4-FFF2-40B4-BE49-F238E27FC236}">
                <a16:creationId xmlns:a16="http://schemas.microsoft.com/office/drawing/2014/main" id="{58A1D274-B069-492E-916B-27D1E6078B32}"/>
              </a:ext>
            </a:extLst>
          </p:cNvPr>
          <p:cNvSpPr txBox="1"/>
          <p:nvPr/>
        </p:nvSpPr>
        <p:spPr>
          <a:xfrm>
            <a:off x="7840344" y="4325873"/>
            <a:ext cx="93408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Incidents</a:t>
            </a:r>
            <a:endParaRPr sz="1750">
              <a:latin typeface="Segoe UI Semibold"/>
              <a:cs typeface="Segoe UI Semibold"/>
            </a:endParaRPr>
          </a:p>
        </p:txBody>
      </p:sp>
      <p:sp>
        <p:nvSpPr>
          <p:cNvPr id="133" name="object 36">
            <a:extLst>
              <a:ext uri="{FF2B5EF4-FFF2-40B4-BE49-F238E27FC236}">
                <a16:creationId xmlns:a16="http://schemas.microsoft.com/office/drawing/2014/main" id="{392722E7-9D45-496C-A79B-C70A7FE6D9F0}"/>
              </a:ext>
            </a:extLst>
          </p:cNvPr>
          <p:cNvSpPr txBox="1"/>
          <p:nvPr/>
        </p:nvSpPr>
        <p:spPr>
          <a:xfrm>
            <a:off x="10108565" y="4325873"/>
            <a:ext cx="123380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20" dirty="0">
                <a:solidFill>
                  <a:srgbClr val="1A1A1A"/>
                </a:solidFill>
                <a:latin typeface="Segoe UI Semibold"/>
                <a:cs typeface="Segoe UI Semibold"/>
              </a:rPr>
              <a:t>A</a:t>
            </a:r>
            <a:r>
              <a:rPr sz="175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u</a:t>
            </a:r>
            <a:r>
              <a:rPr sz="1750" b="1" spc="15" dirty="0">
                <a:solidFill>
                  <a:srgbClr val="1A1A1A"/>
                </a:solidFill>
                <a:latin typeface="Segoe UI Semibold"/>
                <a:cs typeface="Segoe UI Semibold"/>
              </a:rPr>
              <a:t>t</a:t>
            </a:r>
            <a:r>
              <a:rPr sz="1750" b="1" dirty="0">
                <a:solidFill>
                  <a:srgbClr val="1A1A1A"/>
                </a:solidFill>
                <a:latin typeface="Segoe UI Semibold"/>
                <a:cs typeface="Segoe UI Semibold"/>
              </a:rPr>
              <a:t>om</a:t>
            </a:r>
            <a:r>
              <a:rPr sz="1750" b="1" spc="-15" dirty="0">
                <a:solidFill>
                  <a:srgbClr val="1A1A1A"/>
                </a:solidFill>
                <a:latin typeface="Segoe UI Semibold"/>
                <a:cs typeface="Segoe UI Semibold"/>
              </a:rPr>
              <a:t>a</a:t>
            </a:r>
            <a:r>
              <a:rPr sz="1750" b="1" spc="15" dirty="0">
                <a:solidFill>
                  <a:srgbClr val="1A1A1A"/>
                </a:solidFill>
                <a:latin typeface="Segoe UI Semibold"/>
                <a:cs typeface="Segoe UI Semibold"/>
              </a:rPr>
              <a:t>t</a:t>
            </a:r>
            <a:r>
              <a:rPr sz="175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i</a:t>
            </a:r>
            <a:r>
              <a:rPr sz="1750" b="1" dirty="0">
                <a:solidFill>
                  <a:srgbClr val="1A1A1A"/>
                </a:solidFill>
                <a:latin typeface="Segoe UI Semibold"/>
                <a:cs typeface="Segoe UI Semibold"/>
              </a:rPr>
              <a:t>on</a:t>
            </a:r>
            <a:endParaRPr sz="1750">
              <a:latin typeface="Segoe UI Semibold"/>
              <a:cs typeface="Segoe UI Semibold"/>
            </a:endParaRPr>
          </a:p>
        </p:txBody>
      </p:sp>
      <p:grpSp>
        <p:nvGrpSpPr>
          <p:cNvPr id="134" name="object 37">
            <a:extLst>
              <a:ext uri="{FF2B5EF4-FFF2-40B4-BE49-F238E27FC236}">
                <a16:creationId xmlns:a16="http://schemas.microsoft.com/office/drawing/2014/main" id="{3F596F96-88B8-411A-B531-DC68C7CCE17B}"/>
              </a:ext>
            </a:extLst>
          </p:cNvPr>
          <p:cNvGrpSpPr/>
          <p:nvPr/>
        </p:nvGrpSpPr>
        <p:grpSpPr>
          <a:xfrm>
            <a:off x="254000" y="2914662"/>
            <a:ext cx="11398250" cy="2705100"/>
            <a:chOff x="254000" y="2914662"/>
            <a:chExt cx="11398250" cy="2705100"/>
          </a:xfrm>
        </p:grpSpPr>
        <p:sp>
          <p:nvSpPr>
            <p:cNvPr id="135" name="object 38">
              <a:extLst>
                <a:ext uri="{FF2B5EF4-FFF2-40B4-BE49-F238E27FC236}">
                  <a16:creationId xmlns:a16="http://schemas.microsoft.com/office/drawing/2014/main" id="{40E3FB4D-B17E-4820-9E90-D2F3E68444BF}"/>
                </a:ext>
              </a:extLst>
            </p:cNvPr>
            <p:cNvSpPr/>
            <p:nvPr/>
          </p:nvSpPr>
          <p:spPr>
            <a:xfrm>
              <a:off x="2908300" y="5194300"/>
              <a:ext cx="8743950" cy="127000"/>
            </a:xfrm>
            <a:custGeom>
              <a:avLst/>
              <a:gdLst/>
              <a:ahLst/>
              <a:cxnLst/>
              <a:rect l="l" t="t" r="r" b="b"/>
              <a:pathLst>
                <a:path w="8743950" h="127000">
                  <a:moveTo>
                    <a:pt x="1866900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866900" y="127000"/>
                  </a:lnTo>
                  <a:lnTo>
                    <a:pt x="1866900" y="0"/>
                  </a:lnTo>
                  <a:close/>
                </a:path>
                <a:path w="8743950" h="127000">
                  <a:moveTo>
                    <a:pt x="3898900" y="0"/>
                  </a:moveTo>
                  <a:lnTo>
                    <a:pt x="2025650" y="0"/>
                  </a:lnTo>
                  <a:lnTo>
                    <a:pt x="2025650" y="127000"/>
                  </a:lnTo>
                  <a:lnTo>
                    <a:pt x="3898900" y="127000"/>
                  </a:lnTo>
                  <a:lnTo>
                    <a:pt x="3898900" y="0"/>
                  </a:lnTo>
                  <a:close/>
                </a:path>
                <a:path w="8743950" h="127000">
                  <a:moveTo>
                    <a:pt x="6343650" y="0"/>
                  </a:moveTo>
                  <a:lnTo>
                    <a:pt x="4470400" y="0"/>
                  </a:lnTo>
                  <a:lnTo>
                    <a:pt x="4470400" y="127000"/>
                  </a:lnTo>
                  <a:lnTo>
                    <a:pt x="6343650" y="127000"/>
                  </a:lnTo>
                  <a:lnTo>
                    <a:pt x="6343650" y="0"/>
                  </a:lnTo>
                  <a:close/>
                </a:path>
                <a:path w="8743950" h="127000">
                  <a:moveTo>
                    <a:pt x="8743950" y="0"/>
                  </a:moveTo>
                  <a:lnTo>
                    <a:pt x="6877050" y="0"/>
                  </a:lnTo>
                  <a:lnTo>
                    <a:pt x="6877050" y="127000"/>
                  </a:lnTo>
                  <a:lnTo>
                    <a:pt x="8743950" y="127000"/>
                  </a:lnTo>
                  <a:lnTo>
                    <a:pt x="87439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39">
              <a:extLst>
                <a:ext uri="{FF2B5EF4-FFF2-40B4-BE49-F238E27FC236}">
                  <a16:creationId xmlns:a16="http://schemas.microsoft.com/office/drawing/2014/main" id="{A82FE694-706E-4E15-AD10-A7A9CD9C01F2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000" y="2914662"/>
              <a:ext cx="2406650" cy="2705100"/>
            </a:xfrm>
            <a:prstGeom prst="rect">
              <a:avLst/>
            </a:prstGeom>
          </p:spPr>
        </p:pic>
        <p:sp>
          <p:nvSpPr>
            <p:cNvPr id="137" name="object 40">
              <a:extLst>
                <a:ext uri="{FF2B5EF4-FFF2-40B4-BE49-F238E27FC236}">
                  <a16:creationId xmlns:a16="http://schemas.microsoft.com/office/drawing/2014/main" id="{2ED26722-250E-4CAB-BC21-F471EE31E759}"/>
                </a:ext>
              </a:extLst>
            </p:cNvPr>
            <p:cNvSpPr/>
            <p:nvPr/>
          </p:nvSpPr>
          <p:spPr>
            <a:xfrm>
              <a:off x="488950" y="3149600"/>
              <a:ext cx="1873250" cy="2044700"/>
            </a:xfrm>
            <a:custGeom>
              <a:avLst/>
              <a:gdLst/>
              <a:ahLst/>
              <a:cxnLst/>
              <a:rect l="l" t="t" r="r" b="b"/>
              <a:pathLst>
                <a:path w="1873250" h="2044700">
                  <a:moveTo>
                    <a:pt x="0" y="2044700"/>
                  </a:moveTo>
                  <a:lnTo>
                    <a:pt x="1873250" y="2044700"/>
                  </a:lnTo>
                  <a:lnTo>
                    <a:pt x="1873250" y="0"/>
                  </a:lnTo>
                  <a:lnTo>
                    <a:pt x="0" y="0"/>
                  </a:lnTo>
                  <a:lnTo>
                    <a:pt x="0" y="2044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41">
            <a:extLst>
              <a:ext uri="{FF2B5EF4-FFF2-40B4-BE49-F238E27FC236}">
                <a16:creationId xmlns:a16="http://schemas.microsoft.com/office/drawing/2014/main" id="{96154241-C7AA-4F29-B5A2-8C35C19761BB}"/>
              </a:ext>
            </a:extLst>
          </p:cNvPr>
          <p:cNvSpPr txBox="1"/>
          <p:nvPr/>
        </p:nvSpPr>
        <p:spPr>
          <a:xfrm>
            <a:off x="989330" y="4325873"/>
            <a:ext cx="875030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Visibility</a:t>
            </a:r>
            <a:endParaRPr sz="1750">
              <a:latin typeface="Segoe UI Semibold"/>
              <a:cs typeface="Segoe UI Semibold"/>
            </a:endParaRPr>
          </a:p>
        </p:txBody>
      </p:sp>
      <p:grpSp>
        <p:nvGrpSpPr>
          <p:cNvPr id="139" name="object 42">
            <a:extLst>
              <a:ext uri="{FF2B5EF4-FFF2-40B4-BE49-F238E27FC236}">
                <a16:creationId xmlns:a16="http://schemas.microsoft.com/office/drawing/2014/main" id="{8E0BAC5C-F157-4424-9ED4-623624EB66BD}"/>
              </a:ext>
            </a:extLst>
          </p:cNvPr>
          <p:cNvGrpSpPr/>
          <p:nvPr/>
        </p:nvGrpSpPr>
        <p:grpSpPr>
          <a:xfrm>
            <a:off x="488950" y="2457450"/>
            <a:ext cx="10502900" cy="3352800"/>
            <a:chOff x="488950" y="2457450"/>
            <a:chExt cx="10502900" cy="3352800"/>
          </a:xfrm>
        </p:grpSpPr>
        <p:sp>
          <p:nvSpPr>
            <p:cNvPr id="140" name="object 43">
              <a:extLst>
                <a:ext uri="{FF2B5EF4-FFF2-40B4-BE49-F238E27FC236}">
                  <a16:creationId xmlns:a16="http://schemas.microsoft.com/office/drawing/2014/main" id="{4F67527C-713C-4C62-874F-61F26B71976B}"/>
                </a:ext>
              </a:extLst>
            </p:cNvPr>
            <p:cNvSpPr/>
            <p:nvPr/>
          </p:nvSpPr>
          <p:spPr>
            <a:xfrm>
              <a:off x="488950" y="5194300"/>
              <a:ext cx="1873250" cy="127000"/>
            </a:xfrm>
            <a:custGeom>
              <a:avLst/>
              <a:gdLst/>
              <a:ahLst/>
              <a:cxnLst/>
              <a:rect l="l" t="t" r="r" b="b"/>
              <a:pathLst>
                <a:path w="1873250" h="127000">
                  <a:moveTo>
                    <a:pt x="1873250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1873250" y="127000"/>
                  </a:lnTo>
                  <a:lnTo>
                    <a:pt x="187325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44">
              <a:extLst>
                <a:ext uri="{FF2B5EF4-FFF2-40B4-BE49-F238E27FC236}">
                  <a16:creationId xmlns:a16="http://schemas.microsoft.com/office/drawing/2014/main" id="{B6D9F9EC-F645-4333-8D8A-62BD422E496C}"/>
                </a:ext>
              </a:extLst>
            </p:cNvPr>
            <p:cNvSpPr/>
            <p:nvPr/>
          </p:nvSpPr>
          <p:spPr>
            <a:xfrm>
              <a:off x="1152525" y="3603625"/>
              <a:ext cx="552450" cy="558800"/>
            </a:xfrm>
            <a:custGeom>
              <a:avLst/>
              <a:gdLst/>
              <a:ahLst/>
              <a:cxnLst/>
              <a:rect l="l" t="t" r="r" b="b"/>
              <a:pathLst>
                <a:path w="552450" h="558800">
                  <a:moveTo>
                    <a:pt x="0" y="552450"/>
                  </a:moveTo>
                  <a:lnTo>
                    <a:pt x="450850" y="552450"/>
                  </a:lnTo>
                  <a:lnTo>
                    <a:pt x="450850" y="228600"/>
                  </a:lnTo>
                  <a:lnTo>
                    <a:pt x="0" y="228600"/>
                  </a:lnTo>
                  <a:lnTo>
                    <a:pt x="0" y="552450"/>
                  </a:lnTo>
                  <a:close/>
                </a:path>
                <a:path w="552450" h="558800">
                  <a:moveTo>
                    <a:pt x="152400" y="228600"/>
                  </a:moveTo>
                  <a:lnTo>
                    <a:pt x="152400" y="558800"/>
                  </a:lnTo>
                </a:path>
                <a:path w="552450" h="558800">
                  <a:moveTo>
                    <a:pt x="298450" y="228600"/>
                  </a:moveTo>
                  <a:lnTo>
                    <a:pt x="298450" y="552450"/>
                  </a:lnTo>
                </a:path>
                <a:path w="552450" h="558800">
                  <a:moveTo>
                    <a:pt x="0" y="311150"/>
                  </a:moveTo>
                  <a:lnTo>
                    <a:pt x="450850" y="311150"/>
                  </a:lnTo>
                </a:path>
                <a:path w="552450" h="558800">
                  <a:moveTo>
                    <a:pt x="0" y="393700"/>
                  </a:moveTo>
                  <a:lnTo>
                    <a:pt x="450850" y="393700"/>
                  </a:lnTo>
                </a:path>
                <a:path w="552450" h="558800">
                  <a:moveTo>
                    <a:pt x="0" y="476250"/>
                  </a:moveTo>
                  <a:lnTo>
                    <a:pt x="450850" y="476250"/>
                  </a:lnTo>
                </a:path>
                <a:path w="552450" h="558800">
                  <a:moveTo>
                    <a:pt x="107950" y="184657"/>
                  </a:moveTo>
                  <a:lnTo>
                    <a:pt x="124829" y="158164"/>
                  </a:lnTo>
                  <a:lnTo>
                    <a:pt x="147637" y="136731"/>
                  </a:lnTo>
                  <a:lnTo>
                    <a:pt x="174922" y="121703"/>
                  </a:lnTo>
                  <a:lnTo>
                    <a:pt x="205231" y="114426"/>
                  </a:lnTo>
                  <a:lnTo>
                    <a:pt x="221805" y="69437"/>
                  </a:lnTo>
                  <a:lnTo>
                    <a:pt x="251809" y="33115"/>
                  </a:lnTo>
                  <a:lnTo>
                    <a:pt x="292242" y="8842"/>
                  </a:lnTo>
                  <a:lnTo>
                    <a:pt x="340106" y="0"/>
                  </a:lnTo>
                  <a:lnTo>
                    <a:pt x="383312" y="7082"/>
                  </a:lnTo>
                  <a:lnTo>
                    <a:pt x="420886" y="26789"/>
                  </a:lnTo>
                  <a:lnTo>
                    <a:pt x="450547" y="56811"/>
                  </a:lnTo>
                  <a:lnTo>
                    <a:pt x="470015" y="94837"/>
                  </a:lnTo>
                  <a:lnTo>
                    <a:pt x="477012" y="138556"/>
                  </a:lnTo>
                  <a:lnTo>
                    <a:pt x="476682" y="144589"/>
                  </a:lnTo>
                  <a:lnTo>
                    <a:pt x="475805" y="150812"/>
                  </a:lnTo>
                  <a:lnTo>
                    <a:pt x="474547" y="157416"/>
                  </a:lnTo>
                  <a:lnTo>
                    <a:pt x="473075" y="164592"/>
                  </a:lnTo>
                  <a:lnTo>
                    <a:pt x="504711" y="174263"/>
                  </a:lnTo>
                  <a:lnTo>
                    <a:pt x="529859" y="195199"/>
                  </a:lnTo>
                  <a:lnTo>
                    <a:pt x="546459" y="224420"/>
                  </a:lnTo>
                  <a:lnTo>
                    <a:pt x="552450" y="258952"/>
                  </a:lnTo>
                  <a:lnTo>
                    <a:pt x="548540" y="288010"/>
                  </a:lnTo>
                  <a:lnTo>
                    <a:pt x="537559" y="313864"/>
                  </a:lnTo>
                  <a:lnTo>
                    <a:pt x="520624" y="334837"/>
                  </a:lnTo>
                  <a:lnTo>
                    <a:pt x="498856" y="349250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45">
              <a:extLst>
                <a:ext uri="{FF2B5EF4-FFF2-40B4-BE49-F238E27FC236}">
                  <a16:creationId xmlns:a16="http://schemas.microsoft.com/office/drawing/2014/main" id="{91049B14-B7FD-41EF-AE9F-57995725827B}"/>
                </a:ext>
              </a:extLst>
            </p:cNvPr>
            <p:cNvSpPr/>
            <p:nvPr/>
          </p:nvSpPr>
          <p:spPr>
            <a:xfrm>
              <a:off x="10461625" y="3616325"/>
              <a:ext cx="520700" cy="533400"/>
            </a:xfrm>
            <a:custGeom>
              <a:avLst/>
              <a:gdLst/>
              <a:ahLst/>
              <a:cxnLst/>
              <a:rect l="l" t="t" r="r" b="b"/>
              <a:pathLst>
                <a:path w="520700" h="533400">
                  <a:moveTo>
                    <a:pt x="117855" y="266700"/>
                  </a:moveTo>
                  <a:lnTo>
                    <a:pt x="125128" y="220605"/>
                  </a:lnTo>
                  <a:lnTo>
                    <a:pt x="145373" y="180551"/>
                  </a:lnTo>
                  <a:lnTo>
                    <a:pt x="176231" y="148952"/>
                  </a:lnTo>
                  <a:lnTo>
                    <a:pt x="215343" y="128223"/>
                  </a:lnTo>
                  <a:lnTo>
                    <a:pt x="260350" y="120776"/>
                  </a:lnTo>
                  <a:lnTo>
                    <a:pt x="305356" y="128223"/>
                  </a:lnTo>
                  <a:lnTo>
                    <a:pt x="344468" y="148952"/>
                  </a:lnTo>
                  <a:lnTo>
                    <a:pt x="375326" y="180551"/>
                  </a:lnTo>
                  <a:lnTo>
                    <a:pt x="395571" y="220605"/>
                  </a:lnTo>
                  <a:lnTo>
                    <a:pt x="402844" y="266700"/>
                  </a:lnTo>
                  <a:lnTo>
                    <a:pt x="395571" y="312794"/>
                  </a:lnTo>
                  <a:lnTo>
                    <a:pt x="375326" y="352848"/>
                  </a:lnTo>
                  <a:lnTo>
                    <a:pt x="344468" y="384447"/>
                  </a:lnTo>
                  <a:lnTo>
                    <a:pt x="305356" y="405176"/>
                  </a:lnTo>
                  <a:lnTo>
                    <a:pt x="260350" y="412623"/>
                  </a:lnTo>
                  <a:lnTo>
                    <a:pt x="215343" y="405176"/>
                  </a:lnTo>
                  <a:lnTo>
                    <a:pt x="176231" y="384447"/>
                  </a:lnTo>
                  <a:lnTo>
                    <a:pt x="145373" y="352848"/>
                  </a:lnTo>
                  <a:lnTo>
                    <a:pt x="125128" y="312794"/>
                  </a:lnTo>
                  <a:lnTo>
                    <a:pt x="117855" y="266700"/>
                  </a:lnTo>
                  <a:close/>
                </a:path>
                <a:path w="520700" h="533400">
                  <a:moveTo>
                    <a:pt x="347091" y="15112"/>
                  </a:moveTo>
                  <a:lnTo>
                    <a:pt x="325947" y="8518"/>
                  </a:lnTo>
                  <a:lnTo>
                    <a:pt x="304339" y="3794"/>
                  </a:lnTo>
                  <a:lnTo>
                    <a:pt x="282422" y="950"/>
                  </a:lnTo>
                  <a:lnTo>
                    <a:pt x="260350" y="0"/>
                  </a:lnTo>
                  <a:lnTo>
                    <a:pt x="213457" y="4287"/>
                  </a:lnTo>
                  <a:lnTo>
                    <a:pt x="169361" y="16653"/>
                  </a:lnTo>
                  <a:lnTo>
                    <a:pt x="128787" y="36350"/>
                  </a:lnTo>
                  <a:lnTo>
                    <a:pt x="92462" y="62632"/>
                  </a:lnTo>
                  <a:lnTo>
                    <a:pt x="61113" y="94753"/>
                  </a:lnTo>
                  <a:lnTo>
                    <a:pt x="35465" y="131967"/>
                  </a:lnTo>
                  <a:lnTo>
                    <a:pt x="16246" y="173526"/>
                  </a:lnTo>
                  <a:lnTo>
                    <a:pt x="4182" y="218686"/>
                  </a:lnTo>
                  <a:lnTo>
                    <a:pt x="0" y="266700"/>
                  </a:lnTo>
                  <a:lnTo>
                    <a:pt x="4896" y="318821"/>
                  </a:lnTo>
                  <a:lnTo>
                    <a:pt x="18979" y="367312"/>
                  </a:lnTo>
                  <a:lnTo>
                    <a:pt x="41338" y="411337"/>
                  </a:lnTo>
                  <a:lnTo>
                    <a:pt x="71063" y="450059"/>
                  </a:lnTo>
                  <a:lnTo>
                    <a:pt x="107244" y="482644"/>
                  </a:lnTo>
                  <a:lnTo>
                    <a:pt x="148971" y="508254"/>
                  </a:lnTo>
                </a:path>
                <a:path w="520700" h="533400">
                  <a:moveTo>
                    <a:pt x="173608" y="518287"/>
                  </a:moveTo>
                  <a:lnTo>
                    <a:pt x="193823" y="524881"/>
                  </a:lnTo>
                  <a:lnTo>
                    <a:pt x="215122" y="529605"/>
                  </a:lnTo>
                  <a:lnTo>
                    <a:pt x="237349" y="532449"/>
                  </a:lnTo>
                  <a:lnTo>
                    <a:pt x="260350" y="533400"/>
                  </a:lnTo>
                  <a:lnTo>
                    <a:pt x="307242" y="529112"/>
                  </a:lnTo>
                  <a:lnTo>
                    <a:pt x="351338" y="516746"/>
                  </a:lnTo>
                  <a:lnTo>
                    <a:pt x="391912" y="497049"/>
                  </a:lnTo>
                  <a:lnTo>
                    <a:pt x="428237" y="470767"/>
                  </a:lnTo>
                  <a:lnTo>
                    <a:pt x="459586" y="438646"/>
                  </a:lnTo>
                  <a:lnTo>
                    <a:pt x="485234" y="401432"/>
                  </a:lnTo>
                  <a:lnTo>
                    <a:pt x="504453" y="359873"/>
                  </a:lnTo>
                  <a:lnTo>
                    <a:pt x="516517" y="314713"/>
                  </a:lnTo>
                  <a:lnTo>
                    <a:pt x="520700" y="266700"/>
                  </a:lnTo>
                  <a:lnTo>
                    <a:pt x="519799" y="245574"/>
                  </a:lnTo>
                  <a:lnTo>
                    <a:pt x="517207" y="224948"/>
                  </a:lnTo>
                  <a:lnTo>
                    <a:pt x="513091" y="204656"/>
                  </a:lnTo>
                  <a:lnTo>
                    <a:pt x="507619" y="184531"/>
                  </a:lnTo>
                </a:path>
                <a:path w="520700" h="533400">
                  <a:moveTo>
                    <a:pt x="497713" y="155956"/>
                  </a:moveTo>
                  <a:lnTo>
                    <a:pt x="475817" y="116460"/>
                  </a:lnTo>
                  <a:lnTo>
                    <a:pt x="447611" y="81549"/>
                  </a:lnTo>
                  <a:lnTo>
                    <a:pt x="414166" y="51996"/>
                  </a:lnTo>
                  <a:lnTo>
                    <a:pt x="376554" y="28575"/>
                  </a:lnTo>
                </a:path>
                <a:path w="520700" h="533400">
                  <a:moveTo>
                    <a:pt x="330707" y="93980"/>
                  </a:moveTo>
                  <a:lnTo>
                    <a:pt x="323145" y="116226"/>
                  </a:lnTo>
                  <a:lnTo>
                    <a:pt x="319262" y="127650"/>
                  </a:lnTo>
                  <a:lnTo>
                    <a:pt x="317831" y="131859"/>
                  </a:lnTo>
                  <a:lnTo>
                    <a:pt x="317626" y="132461"/>
                  </a:lnTo>
                </a:path>
                <a:path w="520700" h="533400">
                  <a:moveTo>
                    <a:pt x="438784" y="197866"/>
                  </a:moveTo>
                  <a:lnTo>
                    <a:pt x="412279" y="206603"/>
                  </a:lnTo>
                  <a:lnTo>
                    <a:pt x="398668" y="211089"/>
                  </a:lnTo>
                  <a:lnTo>
                    <a:pt x="393654" y="212742"/>
                  </a:lnTo>
                  <a:lnTo>
                    <a:pt x="392938" y="212979"/>
                  </a:lnTo>
                </a:path>
                <a:path w="520700" h="533400">
                  <a:moveTo>
                    <a:pt x="391286" y="322072"/>
                  </a:moveTo>
                  <a:lnTo>
                    <a:pt x="417792" y="332718"/>
                  </a:lnTo>
                  <a:lnTo>
                    <a:pt x="431403" y="338185"/>
                  </a:lnTo>
                  <a:lnTo>
                    <a:pt x="436417" y="340199"/>
                  </a:lnTo>
                  <a:lnTo>
                    <a:pt x="437133" y="340487"/>
                  </a:lnTo>
                </a:path>
                <a:path w="520700" h="533400">
                  <a:moveTo>
                    <a:pt x="337311" y="444500"/>
                  </a:moveTo>
                  <a:lnTo>
                    <a:pt x="324977" y="419316"/>
                  </a:lnTo>
                  <a:lnTo>
                    <a:pt x="318643" y="406384"/>
                  </a:lnTo>
                  <a:lnTo>
                    <a:pt x="316309" y="401619"/>
                  </a:lnTo>
                  <a:lnTo>
                    <a:pt x="315975" y="400938"/>
                  </a:lnTo>
                </a:path>
                <a:path w="520700" h="533400">
                  <a:moveTo>
                    <a:pt x="191516" y="446150"/>
                  </a:moveTo>
                  <a:lnTo>
                    <a:pt x="201941" y="420967"/>
                  </a:lnTo>
                  <a:lnTo>
                    <a:pt x="207295" y="408035"/>
                  </a:lnTo>
                  <a:lnTo>
                    <a:pt x="209268" y="403270"/>
                  </a:lnTo>
                  <a:lnTo>
                    <a:pt x="209550" y="402589"/>
                  </a:lnTo>
                </a:path>
                <a:path w="520700" h="533400">
                  <a:moveTo>
                    <a:pt x="88392" y="340487"/>
                  </a:moveTo>
                  <a:lnTo>
                    <a:pt x="112107" y="330795"/>
                  </a:lnTo>
                  <a:lnTo>
                    <a:pt x="124285" y="325818"/>
                  </a:lnTo>
                  <a:lnTo>
                    <a:pt x="128772" y="323984"/>
                  </a:lnTo>
                  <a:lnTo>
                    <a:pt x="129413" y="323723"/>
                  </a:lnTo>
                </a:path>
                <a:path w="520700" h="533400">
                  <a:moveTo>
                    <a:pt x="88392" y="197866"/>
                  </a:moveTo>
                  <a:lnTo>
                    <a:pt x="111152" y="206603"/>
                  </a:lnTo>
                  <a:lnTo>
                    <a:pt x="122840" y="211089"/>
                  </a:lnTo>
                  <a:lnTo>
                    <a:pt x="127146" y="212742"/>
                  </a:lnTo>
                  <a:lnTo>
                    <a:pt x="127761" y="212979"/>
                  </a:lnTo>
                </a:path>
                <a:path w="520700" h="533400">
                  <a:moveTo>
                    <a:pt x="207899" y="130810"/>
                  </a:moveTo>
                  <a:lnTo>
                    <a:pt x="197546" y="109517"/>
                  </a:lnTo>
                  <a:lnTo>
                    <a:pt x="192230" y="98583"/>
                  </a:lnTo>
                  <a:lnTo>
                    <a:pt x="190271" y="94555"/>
                  </a:lnTo>
                  <a:lnTo>
                    <a:pt x="189992" y="93980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46">
              <a:extLst>
                <a:ext uri="{FF2B5EF4-FFF2-40B4-BE49-F238E27FC236}">
                  <a16:creationId xmlns:a16="http://schemas.microsoft.com/office/drawing/2014/main" id="{0425AA24-BA6D-4956-86C0-FE177F3DB88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81650" y="3943603"/>
              <a:ext cx="222123" cy="221995"/>
            </a:xfrm>
            <a:prstGeom prst="rect">
              <a:avLst/>
            </a:prstGeom>
          </p:spPr>
        </p:pic>
        <p:pic>
          <p:nvPicPr>
            <p:cNvPr id="144" name="object 47">
              <a:extLst>
                <a:ext uri="{FF2B5EF4-FFF2-40B4-BE49-F238E27FC236}">
                  <a16:creationId xmlns:a16="http://schemas.microsoft.com/office/drawing/2014/main" id="{4BCB65D2-430E-4B0D-9FCE-AC24C9EBA4A1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80227" y="3943603"/>
              <a:ext cx="222123" cy="221995"/>
            </a:xfrm>
            <a:prstGeom prst="rect">
              <a:avLst/>
            </a:prstGeom>
          </p:spPr>
        </p:pic>
        <p:sp>
          <p:nvSpPr>
            <p:cNvPr id="145" name="object 48">
              <a:extLst>
                <a:ext uri="{FF2B5EF4-FFF2-40B4-BE49-F238E27FC236}">
                  <a16:creationId xmlns:a16="http://schemas.microsoft.com/office/drawing/2014/main" id="{288BAC11-E29C-4DA9-AB5A-560BBCEEF390}"/>
                </a:ext>
              </a:extLst>
            </p:cNvPr>
            <p:cNvSpPr/>
            <p:nvPr/>
          </p:nvSpPr>
          <p:spPr>
            <a:xfrm>
              <a:off x="5597271" y="3692525"/>
              <a:ext cx="485140" cy="362585"/>
            </a:xfrm>
            <a:custGeom>
              <a:avLst/>
              <a:gdLst/>
              <a:ahLst/>
              <a:cxnLst/>
              <a:rect l="l" t="t" r="r" b="b"/>
              <a:pathLst>
                <a:path w="485139" h="362585">
                  <a:moveTo>
                    <a:pt x="484886" y="316611"/>
                  </a:moveTo>
                  <a:lnTo>
                    <a:pt x="432315" y="163379"/>
                  </a:lnTo>
                  <a:lnTo>
                    <a:pt x="405320" y="84693"/>
                  </a:lnTo>
                  <a:lnTo>
                    <a:pt x="395374" y="55703"/>
                  </a:lnTo>
                  <a:lnTo>
                    <a:pt x="393953" y="51562"/>
                  </a:lnTo>
                  <a:lnTo>
                    <a:pt x="386173" y="31343"/>
                  </a:lnTo>
                  <a:lnTo>
                    <a:pt x="375808" y="14970"/>
                  </a:lnTo>
                  <a:lnTo>
                    <a:pt x="362039" y="4002"/>
                  </a:lnTo>
                  <a:lnTo>
                    <a:pt x="344042" y="0"/>
                  </a:lnTo>
                  <a:lnTo>
                    <a:pt x="323824" y="4002"/>
                  </a:lnTo>
                  <a:lnTo>
                    <a:pt x="307451" y="14970"/>
                  </a:lnTo>
                  <a:lnTo>
                    <a:pt x="296483" y="31343"/>
                  </a:lnTo>
                  <a:lnTo>
                    <a:pt x="292480" y="51562"/>
                  </a:lnTo>
                  <a:lnTo>
                    <a:pt x="292480" y="231078"/>
                  </a:lnTo>
                  <a:lnTo>
                    <a:pt x="292480" y="323262"/>
                  </a:lnTo>
                  <a:lnTo>
                    <a:pt x="292480" y="357225"/>
                  </a:lnTo>
                  <a:lnTo>
                    <a:pt x="292480" y="362076"/>
                  </a:lnTo>
                </a:path>
                <a:path w="485139" h="362585">
                  <a:moveTo>
                    <a:pt x="196976" y="362076"/>
                  </a:moveTo>
                  <a:lnTo>
                    <a:pt x="196976" y="182560"/>
                  </a:lnTo>
                  <a:lnTo>
                    <a:pt x="196976" y="90376"/>
                  </a:lnTo>
                  <a:lnTo>
                    <a:pt x="196976" y="56413"/>
                  </a:lnTo>
                  <a:lnTo>
                    <a:pt x="196976" y="51562"/>
                  </a:lnTo>
                  <a:lnTo>
                    <a:pt x="192974" y="31343"/>
                  </a:lnTo>
                  <a:lnTo>
                    <a:pt x="182006" y="14970"/>
                  </a:lnTo>
                  <a:lnTo>
                    <a:pt x="165633" y="4002"/>
                  </a:lnTo>
                  <a:lnTo>
                    <a:pt x="145414" y="0"/>
                  </a:lnTo>
                  <a:lnTo>
                    <a:pt x="127204" y="4002"/>
                  </a:lnTo>
                  <a:lnTo>
                    <a:pt x="113077" y="14970"/>
                  </a:lnTo>
                  <a:lnTo>
                    <a:pt x="102641" y="31343"/>
                  </a:lnTo>
                  <a:lnTo>
                    <a:pt x="95503" y="51562"/>
                  </a:lnTo>
                  <a:lnTo>
                    <a:pt x="40290" y="211768"/>
                  </a:lnTo>
                  <a:lnTo>
                    <a:pt x="11937" y="294036"/>
                  </a:lnTo>
                  <a:lnTo>
                    <a:pt x="1492" y="324346"/>
                  </a:lnTo>
                  <a:lnTo>
                    <a:pt x="0" y="328675"/>
                  </a:lnTo>
                </a:path>
                <a:path w="485139" h="362585">
                  <a:moveTo>
                    <a:pt x="196976" y="131825"/>
                  </a:moveTo>
                  <a:lnTo>
                    <a:pt x="252190" y="131825"/>
                  </a:lnTo>
                  <a:lnTo>
                    <a:pt x="280542" y="131825"/>
                  </a:lnTo>
                  <a:lnTo>
                    <a:pt x="290988" y="131825"/>
                  </a:lnTo>
                  <a:lnTo>
                    <a:pt x="292480" y="131825"/>
                  </a:lnTo>
                </a:path>
                <a:path w="485139" h="362585">
                  <a:moveTo>
                    <a:pt x="196976" y="233299"/>
                  </a:moveTo>
                  <a:lnTo>
                    <a:pt x="252190" y="233299"/>
                  </a:lnTo>
                  <a:lnTo>
                    <a:pt x="280542" y="233299"/>
                  </a:lnTo>
                  <a:lnTo>
                    <a:pt x="290988" y="233299"/>
                  </a:lnTo>
                  <a:lnTo>
                    <a:pt x="292480" y="233299"/>
                  </a:lnTo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49">
              <a:extLst>
                <a:ext uri="{FF2B5EF4-FFF2-40B4-BE49-F238E27FC236}">
                  <a16:creationId xmlns:a16="http://schemas.microsoft.com/office/drawing/2014/main" id="{0D5760EE-B4F5-4D45-A9E0-66FEF3124FEB}"/>
                </a:ext>
              </a:extLst>
            </p:cNvPr>
            <p:cNvSpPr/>
            <p:nvPr/>
          </p:nvSpPr>
          <p:spPr>
            <a:xfrm>
              <a:off x="8029575" y="3635375"/>
              <a:ext cx="482600" cy="488950"/>
            </a:xfrm>
            <a:custGeom>
              <a:avLst/>
              <a:gdLst/>
              <a:ahLst/>
              <a:cxnLst/>
              <a:rect l="l" t="t" r="r" b="b"/>
              <a:pathLst>
                <a:path w="482600" h="488950">
                  <a:moveTo>
                    <a:pt x="438023" y="103124"/>
                  </a:moveTo>
                  <a:lnTo>
                    <a:pt x="456721" y="134568"/>
                  </a:lnTo>
                  <a:lnTo>
                    <a:pt x="470741" y="169037"/>
                  </a:lnTo>
                  <a:lnTo>
                    <a:pt x="479546" y="205886"/>
                  </a:lnTo>
                  <a:lnTo>
                    <a:pt x="482600" y="244475"/>
                  </a:lnTo>
                  <a:lnTo>
                    <a:pt x="477664" y="293521"/>
                  </a:lnTo>
                  <a:lnTo>
                    <a:pt x="463524" y="339306"/>
                  </a:lnTo>
                  <a:lnTo>
                    <a:pt x="441177" y="380820"/>
                  </a:lnTo>
                  <a:lnTo>
                    <a:pt x="411622" y="417052"/>
                  </a:lnTo>
                  <a:lnTo>
                    <a:pt x="375859" y="446991"/>
                  </a:lnTo>
                  <a:lnTo>
                    <a:pt x="334885" y="469628"/>
                  </a:lnTo>
                  <a:lnTo>
                    <a:pt x="289699" y="483951"/>
                  </a:lnTo>
                  <a:lnTo>
                    <a:pt x="241300" y="488950"/>
                  </a:lnTo>
                  <a:lnTo>
                    <a:pt x="192900" y="483951"/>
                  </a:lnTo>
                  <a:lnTo>
                    <a:pt x="147714" y="469628"/>
                  </a:lnTo>
                  <a:lnTo>
                    <a:pt x="106740" y="446991"/>
                  </a:lnTo>
                  <a:lnTo>
                    <a:pt x="70977" y="417052"/>
                  </a:lnTo>
                  <a:lnTo>
                    <a:pt x="41422" y="380820"/>
                  </a:lnTo>
                  <a:lnTo>
                    <a:pt x="19075" y="339306"/>
                  </a:lnTo>
                  <a:lnTo>
                    <a:pt x="4935" y="293521"/>
                  </a:lnTo>
                  <a:lnTo>
                    <a:pt x="0" y="244475"/>
                  </a:lnTo>
                  <a:lnTo>
                    <a:pt x="4935" y="195428"/>
                  </a:lnTo>
                  <a:lnTo>
                    <a:pt x="19075" y="149643"/>
                  </a:lnTo>
                  <a:lnTo>
                    <a:pt x="41422" y="108129"/>
                  </a:lnTo>
                  <a:lnTo>
                    <a:pt x="70977" y="71897"/>
                  </a:lnTo>
                  <a:lnTo>
                    <a:pt x="106740" y="41958"/>
                  </a:lnTo>
                  <a:lnTo>
                    <a:pt x="147714" y="19321"/>
                  </a:lnTo>
                  <a:lnTo>
                    <a:pt x="192900" y="4998"/>
                  </a:lnTo>
                  <a:lnTo>
                    <a:pt x="241300" y="0"/>
                  </a:lnTo>
                  <a:lnTo>
                    <a:pt x="278092" y="2841"/>
                  </a:lnTo>
                  <a:lnTo>
                    <a:pt x="312943" y="11112"/>
                  </a:lnTo>
                  <a:lnTo>
                    <a:pt x="345438" y="24431"/>
                  </a:lnTo>
                  <a:lnTo>
                    <a:pt x="375157" y="42418"/>
                  </a:lnTo>
                </a:path>
                <a:path w="482600" h="488950">
                  <a:moveTo>
                    <a:pt x="241300" y="387223"/>
                  </a:moveTo>
                  <a:lnTo>
                    <a:pt x="285939" y="379972"/>
                  </a:lnTo>
                  <a:lnTo>
                    <a:pt x="324618" y="359762"/>
                  </a:lnTo>
                  <a:lnTo>
                    <a:pt x="355060" y="328902"/>
                  </a:lnTo>
                  <a:lnTo>
                    <a:pt x="374993" y="289703"/>
                  </a:lnTo>
                  <a:lnTo>
                    <a:pt x="382143" y="244475"/>
                  </a:lnTo>
                  <a:lnTo>
                    <a:pt x="374993" y="199246"/>
                  </a:lnTo>
                  <a:lnTo>
                    <a:pt x="355060" y="160047"/>
                  </a:lnTo>
                  <a:lnTo>
                    <a:pt x="324618" y="129187"/>
                  </a:lnTo>
                  <a:lnTo>
                    <a:pt x="285939" y="108977"/>
                  </a:lnTo>
                  <a:lnTo>
                    <a:pt x="241300" y="101726"/>
                  </a:lnTo>
                  <a:lnTo>
                    <a:pt x="196660" y="108977"/>
                  </a:lnTo>
                  <a:lnTo>
                    <a:pt x="157981" y="129187"/>
                  </a:lnTo>
                  <a:lnTo>
                    <a:pt x="127539" y="160047"/>
                  </a:lnTo>
                  <a:lnTo>
                    <a:pt x="107606" y="199246"/>
                  </a:lnTo>
                  <a:lnTo>
                    <a:pt x="100456" y="244475"/>
                  </a:lnTo>
                  <a:lnTo>
                    <a:pt x="107606" y="289703"/>
                  </a:lnTo>
                  <a:lnTo>
                    <a:pt x="127539" y="328902"/>
                  </a:lnTo>
                  <a:lnTo>
                    <a:pt x="157981" y="359762"/>
                  </a:lnTo>
                  <a:lnTo>
                    <a:pt x="196660" y="379972"/>
                  </a:lnTo>
                  <a:lnTo>
                    <a:pt x="241300" y="387223"/>
                  </a:lnTo>
                  <a:close/>
                </a:path>
              </a:pathLst>
            </a:custGeom>
            <a:ln w="1905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50">
              <a:extLst>
                <a:ext uri="{FF2B5EF4-FFF2-40B4-BE49-F238E27FC236}">
                  <a16:creationId xmlns:a16="http://schemas.microsoft.com/office/drawing/2014/main" id="{32C4DEDA-BF79-4583-8C62-655B3C213B0B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9567" y="3639947"/>
              <a:ext cx="285368" cy="291845"/>
            </a:xfrm>
            <a:prstGeom prst="rect">
              <a:avLst/>
            </a:prstGeom>
          </p:spPr>
        </p:pic>
        <p:sp>
          <p:nvSpPr>
            <p:cNvPr id="148" name="object 51">
              <a:extLst>
                <a:ext uri="{FF2B5EF4-FFF2-40B4-BE49-F238E27FC236}">
                  <a16:creationId xmlns:a16="http://schemas.microsoft.com/office/drawing/2014/main" id="{D05418DD-1894-4A87-8703-3A8C4FFD5731}"/>
                </a:ext>
              </a:extLst>
            </p:cNvPr>
            <p:cNvSpPr/>
            <p:nvPr/>
          </p:nvSpPr>
          <p:spPr>
            <a:xfrm>
              <a:off x="7153275" y="2676525"/>
              <a:ext cx="2266950" cy="3124200"/>
            </a:xfrm>
            <a:custGeom>
              <a:avLst/>
              <a:gdLst/>
              <a:ahLst/>
              <a:cxnLst/>
              <a:rect l="l" t="t" r="r" b="b"/>
              <a:pathLst>
                <a:path w="2266950" h="3124200">
                  <a:moveTo>
                    <a:pt x="0" y="3124200"/>
                  </a:moveTo>
                  <a:lnTo>
                    <a:pt x="2266950" y="3124200"/>
                  </a:lnTo>
                  <a:lnTo>
                    <a:pt x="2266950" y="0"/>
                  </a:lnTo>
                  <a:lnTo>
                    <a:pt x="0" y="0"/>
                  </a:lnTo>
                  <a:lnTo>
                    <a:pt x="0" y="3124200"/>
                  </a:lnTo>
                  <a:close/>
                </a:path>
              </a:pathLst>
            </a:custGeom>
            <a:ln w="19050">
              <a:solidFill>
                <a:srgbClr val="0078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52">
              <a:extLst>
                <a:ext uri="{FF2B5EF4-FFF2-40B4-BE49-F238E27FC236}">
                  <a16:creationId xmlns:a16="http://schemas.microsoft.com/office/drawing/2014/main" id="{93762AE1-630D-449D-9D46-CF2B83BB39C6}"/>
                </a:ext>
              </a:extLst>
            </p:cNvPr>
            <p:cNvSpPr/>
            <p:nvPr/>
          </p:nvSpPr>
          <p:spPr>
            <a:xfrm>
              <a:off x="7613650" y="2457450"/>
              <a:ext cx="1250950" cy="425450"/>
            </a:xfrm>
            <a:custGeom>
              <a:avLst/>
              <a:gdLst/>
              <a:ahLst/>
              <a:cxnLst/>
              <a:rect l="l" t="t" r="r" b="b"/>
              <a:pathLst>
                <a:path w="1250950" h="425450">
                  <a:moveTo>
                    <a:pt x="1250950" y="0"/>
                  </a:moveTo>
                  <a:lnTo>
                    <a:pt x="0" y="0"/>
                  </a:lnTo>
                  <a:lnTo>
                    <a:pt x="0" y="425450"/>
                  </a:lnTo>
                  <a:lnTo>
                    <a:pt x="1250950" y="425450"/>
                  </a:lnTo>
                  <a:lnTo>
                    <a:pt x="1250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53">
            <a:extLst>
              <a:ext uri="{FF2B5EF4-FFF2-40B4-BE49-F238E27FC236}">
                <a16:creationId xmlns:a16="http://schemas.microsoft.com/office/drawing/2014/main" id="{9029770A-A024-4BAC-BC7B-1EB3F341A155}"/>
              </a:ext>
            </a:extLst>
          </p:cNvPr>
          <p:cNvSpPr txBox="1"/>
          <p:nvPr/>
        </p:nvSpPr>
        <p:spPr>
          <a:xfrm>
            <a:off x="5434584" y="4325873"/>
            <a:ext cx="84645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Hunting</a:t>
            </a:r>
            <a:endParaRPr sz="1750">
              <a:latin typeface="Segoe UI Semibold"/>
              <a:cs typeface="Segoe UI Semibold"/>
            </a:endParaRPr>
          </a:p>
        </p:txBody>
      </p:sp>
      <p:sp>
        <p:nvSpPr>
          <p:cNvPr id="151" name="object 54">
            <a:extLst>
              <a:ext uri="{FF2B5EF4-FFF2-40B4-BE49-F238E27FC236}">
                <a16:creationId xmlns:a16="http://schemas.microsoft.com/office/drawing/2014/main" id="{A8CAA54B-E107-4117-B5D8-205786E99555}"/>
              </a:ext>
            </a:extLst>
          </p:cNvPr>
          <p:cNvSpPr txBox="1"/>
          <p:nvPr/>
        </p:nvSpPr>
        <p:spPr>
          <a:xfrm>
            <a:off x="7740015" y="2538984"/>
            <a:ext cx="100012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Investigate</a:t>
            </a:r>
            <a:endParaRPr sz="1550">
              <a:latin typeface="Segoe UI Semibold"/>
              <a:cs typeface="Segoe UI Semibold"/>
            </a:endParaRPr>
          </a:p>
        </p:txBody>
      </p:sp>
      <p:grpSp>
        <p:nvGrpSpPr>
          <p:cNvPr id="152" name="object 55">
            <a:extLst>
              <a:ext uri="{FF2B5EF4-FFF2-40B4-BE49-F238E27FC236}">
                <a16:creationId xmlns:a16="http://schemas.microsoft.com/office/drawing/2014/main" id="{DC10E913-345A-45E1-B306-9C23B81E0AD5}"/>
              </a:ext>
            </a:extLst>
          </p:cNvPr>
          <p:cNvGrpSpPr/>
          <p:nvPr/>
        </p:nvGrpSpPr>
        <p:grpSpPr>
          <a:xfrm>
            <a:off x="9588500" y="2457450"/>
            <a:ext cx="2292350" cy="3352800"/>
            <a:chOff x="9588500" y="2457450"/>
            <a:chExt cx="2292350" cy="3352800"/>
          </a:xfrm>
        </p:grpSpPr>
        <p:sp>
          <p:nvSpPr>
            <p:cNvPr id="153" name="object 56">
              <a:extLst>
                <a:ext uri="{FF2B5EF4-FFF2-40B4-BE49-F238E27FC236}">
                  <a16:creationId xmlns:a16="http://schemas.microsoft.com/office/drawing/2014/main" id="{1818E275-96D1-4BF9-851B-DF66C47E97DB}"/>
                </a:ext>
              </a:extLst>
            </p:cNvPr>
            <p:cNvSpPr/>
            <p:nvPr/>
          </p:nvSpPr>
          <p:spPr>
            <a:xfrm>
              <a:off x="9598025" y="2676525"/>
              <a:ext cx="2273300" cy="3124200"/>
            </a:xfrm>
            <a:custGeom>
              <a:avLst/>
              <a:gdLst/>
              <a:ahLst/>
              <a:cxnLst/>
              <a:rect l="l" t="t" r="r" b="b"/>
              <a:pathLst>
                <a:path w="2273300" h="3124200">
                  <a:moveTo>
                    <a:pt x="0" y="3124200"/>
                  </a:moveTo>
                  <a:lnTo>
                    <a:pt x="2273300" y="3124200"/>
                  </a:lnTo>
                  <a:lnTo>
                    <a:pt x="2273300" y="0"/>
                  </a:lnTo>
                  <a:lnTo>
                    <a:pt x="0" y="0"/>
                  </a:lnTo>
                  <a:lnTo>
                    <a:pt x="0" y="3124200"/>
                  </a:lnTo>
                  <a:close/>
                </a:path>
              </a:pathLst>
            </a:custGeom>
            <a:ln w="19050">
              <a:solidFill>
                <a:srgbClr val="0078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57">
              <a:extLst>
                <a:ext uri="{FF2B5EF4-FFF2-40B4-BE49-F238E27FC236}">
                  <a16:creationId xmlns:a16="http://schemas.microsoft.com/office/drawing/2014/main" id="{97B7A5D7-F26E-48C6-A410-08777789BB3A}"/>
                </a:ext>
              </a:extLst>
            </p:cNvPr>
            <p:cNvSpPr/>
            <p:nvPr/>
          </p:nvSpPr>
          <p:spPr>
            <a:xfrm>
              <a:off x="10153650" y="2457450"/>
              <a:ext cx="1155700" cy="425450"/>
            </a:xfrm>
            <a:custGeom>
              <a:avLst/>
              <a:gdLst/>
              <a:ahLst/>
              <a:cxnLst/>
              <a:rect l="l" t="t" r="r" b="b"/>
              <a:pathLst>
                <a:path w="1155700" h="425450">
                  <a:moveTo>
                    <a:pt x="1155700" y="0"/>
                  </a:moveTo>
                  <a:lnTo>
                    <a:pt x="0" y="0"/>
                  </a:lnTo>
                  <a:lnTo>
                    <a:pt x="0" y="425450"/>
                  </a:lnTo>
                  <a:lnTo>
                    <a:pt x="1155700" y="425450"/>
                  </a:lnTo>
                  <a:lnTo>
                    <a:pt x="1155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58">
            <a:extLst>
              <a:ext uri="{FF2B5EF4-FFF2-40B4-BE49-F238E27FC236}">
                <a16:creationId xmlns:a16="http://schemas.microsoft.com/office/drawing/2014/main" id="{734AC8E3-45D0-4A49-9FAD-21E3BF7AC819}"/>
              </a:ext>
            </a:extLst>
          </p:cNvPr>
          <p:cNvSpPr txBox="1"/>
          <p:nvPr/>
        </p:nvSpPr>
        <p:spPr>
          <a:xfrm>
            <a:off x="10330560" y="2538984"/>
            <a:ext cx="80454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Respond</a:t>
            </a:r>
            <a:endParaRPr sz="155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2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018242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object 2">
            <a:extLst>
              <a:ext uri="{FF2B5EF4-FFF2-40B4-BE49-F238E27FC236}">
                <a16:creationId xmlns:a16="http://schemas.microsoft.com/office/drawing/2014/main" id="{29FCA6AA-E1A1-4B47-BA46-1120741DB591}"/>
              </a:ext>
            </a:extLst>
          </p:cNvPr>
          <p:cNvSpPr/>
          <p:nvPr/>
        </p:nvSpPr>
        <p:spPr>
          <a:xfrm>
            <a:off x="3053976" y="2728999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1"/>
                </a:lnTo>
              </a:path>
            </a:pathLst>
          </a:custGeom>
          <a:ln w="38100">
            <a:solidFill>
              <a:srgbClr val="50505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EC7A7FE-D122-4F22-8925-1A7DA7E42B9A}"/>
              </a:ext>
            </a:extLst>
          </p:cNvPr>
          <p:cNvSpPr/>
          <p:nvPr/>
        </p:nvSpPr>
        <p:spPr>
          <a:xfrm>
            <a:off x="3053976" y="1909087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3"/>
                </a:lnTo>
              </a:path>
            </a:pathLst>
          </a:custGeom>
          <a:ln w="38100">
            <a:solidFill>
              <a:srgbClr val="50505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35D913A-D099-4EB7-A9EB-FBF2A63C4958}"/>
              </a:ext>
            </a:extLst>
          </p:cNvPr>
          <p:cNvSpPr/>
          <p:nvPr/>
        </p:nvSpPr>
        <p:spPr>
          <a:xfrm>
            <a:off x="4143637" y="2728999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1"/>
                </a:lnTo>
              </a:path>
            </a:pathLst>
          </a:custGeom>
          <a:ln w="38100">
            <a:solidFill>
              <a:srgbClr val="50505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2D0CFB0-76EF-4643-B1EB-35C8AC70074C}"/>
              </a:ext>
            </a:extLst>
          </p:cNvPr>
          <p:cNvSpPr/>
          <p:nvPr/>
        </p:nvSpPr>
        <p:spPr>
          <a:xfrm>
            <a:off x="4124587" y="196090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50505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BCA8231-96A2-4C4C-B3AD-0CA315BE28EA}"/>
              </a:ext>
            </a:extLst>
          </p:cNvPr>
          <p:cNvSpPr/>
          <p:nvPr/>
        </p:nvSpPr>
        <p:spPr>
          <a:xfrm>
            <a:off x="5085469" y="2728999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1"/>
                </a:lnTo>
              </a:path>
            </a:pathLst>
          </a:custGeom>
          <a:ln w="38100">
            <a:solidFill>
              <a:srgbClr val="50505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6AA58FC-B6BC-42C8-A363-B16B4CA19278}"/>
              </a:ext>
            </a:extLst>
          </p:cNvPr>
          <p:cNvSpPr/>
          <p:nvPr/>
        </p:nvSpPr>
        <p:spPr>
          <a:xfrm>
            <a:off x="5085469" y="1934996"/>
            <a:ext cx="0" cy="44450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195"/>
                </a:lnTo>
              </a:path>
            </a:pathLst>
          </a:custGeom>
          <a:ln w="38100">
            <a:solidFill>
              <a:srgbClr val="50505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A3CDCDC-1777-4F0F-B0A4-3568371D1CF6}"/>
              </a:ext>
            </a:extLst>
          </p:cNvPr>
          <p:cNvSpPr/>
          <p:nvPr/>
        </p:nvSpPr>
        <p:spPr>
          <a:xfrm>
            <a:off x="5998345" y="2728999"/>
            <a:ext cx="0" cy="96520"/>
          </a:xfrm>
          <a:custGeom>
            <a:avLst/>
            <a:gdLst/>
            <a:ahLst/>
            <a:cxnLst/>
            <a:rect l="l" t="t" r="r" b="b"/>
            <a:pathLst>
              <a:path h="96519">
                <a:moveTo>
                  <a:pt x="0" y="0"/>
                </a:moveTo>
                <a:lnTo>
                  <a:pt x="0" y="96011"/>
                </a:lnTo>
              </a:path>
            </a:pathLst>
          </a:custGeom>
          <a:ln w="38100">
            <a:solidFill>
              <a:srgbClr val="50505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5FD428A-FDD9-460A-B3F2-48BE6D419814}"/>
              </a:ext>
            </a:extLst>
          </p:cNvPr>
          <p:cNvSpPr/>
          <p:nvPr/>
        </p:nvSpPr>
        <p:spPr>
          <a:xfrm>
            <a:off x="917329" y="3062755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629"/>
                </a:lnTo>
              </a:path>
            </a:pathLst>
          </a:custGeom>
          <a:ln w="38100">
            <a:solidFill>
              <a:srgbClr val="50505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8F3909D-91C2-42BF-991D-DD3D999EFFF6}"/>
              </a:ext>
            </a:extLst>
          </p:cNvPr>
          <p:cNvSpPr/>
          <p:nvPr/>
        </p:nvSpPr>
        <p:spPr>
          <a:xfrm>
            <a:off x="917329" y="1904515"/>
            <a:ext cx="0" cy="920750"/>
          </a:xfrm>
          <a:custGeom>
            <a:avLst/>
            <a:gdLst/>
            <a:ahLst/>
            <a:cxnLst/>
            <a:rect l="l" t="t" r="r" b="b"/>
            <a:pathLst>
              <a:path h="920750">
                <a:moveTo>
                  <a:pt x="0" y="0"/>
                </a:moveTo>
                <a:lnTo>
                  <a:pt x="0" y="920495"/>
                </a:lnTo>
              </a:path>
            </a:pathLst>
          </a:custGeom>
          <a:ln w="38100">
            <a:solidFill>
              <a:srgbClr val="50505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12FF03AC-0996-4B5E-9235-30F54F391C9A}"/>
              </a:ext>
            </a:extLst>
          </p:cNvPr>
          <p:cNvGrpSpPr/>
          <p:nvPr/>
        </p:nvGrpSpPr>
        <p:grpSpPr>
          <a:xfrm>
            <a:off x="2612017" y="1979191"/>
            <a:ext cx="3825746" cy="749935"/>
            <a:chOff x="2611374" y="1747265"/>
            <a:chExt cx="3825746" cy="749935"/>
          </a:xfrm>
        </p:grpSpPr>
        <p:sp>
          <p:nvSpPr>
            <p:cNvPr id="196" name="object 12">
              <a:extLst>
                <a:ext uri="{FF2B5EF4-FFF2-40B4-BE49-F238E27FC236}">
                  <a16:creationId xmlns:a16="http://schemas.microsoft.com/office/drawing/2014/main" id="{BE7D72F8-6DAF-4E40-8331-48AB09745656}"/>
                </a:ext>
              </a:extLst>
            </p:cNvPr>
            <p:cNvSpPr/>
            <p:nvPr/>
          </p:nvSpPr>
          <p:spPr>
            <a:xfrm>
              <a:off x="2611374" y="1747265"/>
              <a:ext cx="932815" cy="749935"/>
            </a:xfrm>
            <a:custGeom>
              <a:avLst/>
              <a:gdLst/>
              <a:ahLst/>
              <a:cxnLst/>
              <a:rect l="l" t="t" r="r" b="b"/>
              <a:pathLst>
                <a:path w="932814" h="749935">
                  <a:moveTo>
                    <a:pt x="0" y="749808"/>
                  </a:moveTo>
                  <a:lnTo>
                    <a:pt x="932688" y="749808"/>
                  </a:lnTo>
                  <a:lnTo>
                    <a:pt x="932688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ln w="13716">
              <a:solidFill>
                <a:srgbClr val="008271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97" name="object 13">
              <a:extLst>
                <a:ext uri="{FF2B5EF4-FFF2-40B4-BE49-F238E27FC236}">
                  <a16:creationId xmlns:a16="http://schemas.microsoft.com/office/drawing/2014/main" id="{4E814BFD-FE25-4925-96E9-3682FA7AD7D5}"/>
                </a:ext>
              </a:extLst>
            </p:cNvPr>
            <p:cNvSpPr/>
            <p:nvPr/>
          </p:nvSpPr>
          <p:spPr>
            <a:xfrm>
              <a:off x="2732913" y="1828926"/>
              <a:ext cx="409829" cy="10858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98" name="object 14">
              <a:extLst>
                <a:ext uri="{FF2B5EF4-FFF2-40B4-BE49-F238E27FC236}">
                  <a16:creationId xmlns:a16="http://schemas.microsoft.com/office/drawing/2014/main" id="{AEC57B80-0528-4D3E-9EEA-CD223BB2DE28}"/>
                </a:ext>
              </a:extLst>
            </p:cNvPr>
            <p:cNvSpPr/>
            <p:nvPr/>
          </p:nvSpPr>
          <p:spPr>
            <a:xfrm>
              <a:off x="2736850" y="1989835"/>
              <a:ext cx="725677" cy="993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99" name="object 15">
              <a:extLst>
                <a:ext uri="{FF2B5EF4-FFF2-40B4-BE49-F238E27FC236}">
                  <a16:creationId xmlns:a16="http://schemas.microsoft.com/office/drawing/2014/main" id="{647CD09B-BBC3-43E8-A0CF-DE7EA594CB99}"/>
                </a:ext>
              </a:extLst>
            </p:cNvPr>
            <p:cNvSpPr/>
            <p:nvPr/>
          </p:nvSpPr>
          <p:spPr>
            <a:xfrm>
              <a:off x="3594354" y="1747265"/>
              <a:ext cx="962025" cy="749935"/>
            </a:xfrm>
            <a:custGeom>
              <a:avLst/>
              <a:gdLst/>
              <a:ahLst/>
              <a:cxnLst/>
              <a:rect l="l" t="t" r="r" b="b"/>
              <a:pathLst>
                <a:path w="962025" h="749935">
                  <a:moveTo>
                    <a:pt x="0" y="749808"/>
                  </a:moveTo>
                  <a:lnTo>
                    <a:pt x="961644" y="749808"/>
                  </a:lnTo>
                  <a:lnTo>
                    <a:pt x="961644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ln w="13716">
              <a:solidFill>
                <a:srgbClr val="0078D6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200" name="object 16">
              <a:extLst>
                <a:ext uri="{FF2B5EF4-FFF2-40B4-BE49-F238E27FC236}">
                  <a16:creationId xmlns:a16="http://schemas.microsoft.com/office/drawing/2014/main" id="{1766611F-351D-4167-8F44-C21AE244A7D5}"/>
                </a:ext>
              </a:extLst>
            </p:cNvPr>
            <p:cNvSpPr/>
            <p:nvPr/>
          </p:nvSpPr>
          <p:spPr>
            <a:xfrm>
              <a:off x="3691127" y="1821052"/>
              <a:ext cx="677672" cy="1164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201" name="object 17">
              <a:extLst>
                <a:ext uri="{FF2B5EF4-FFF2-40B4-BE49-F238E27FC236}">
                  <a16:creationId xmlns:a16="http://schemas.microsoft.com/office/drawing/2014/main" id="{CE9FC32A-7A70-48F1-ACD3-D30D056A5BF2}"/>
                </a:ext>
              </a:extLst>
            </p:cNvPr>
            <p:cNvSpPr/>
            <p:nvPr/>
          </p:nvSpPr>
          <p:spPr>
            <a:xfrm>
              <a:off x="3687063" y="1988438"/>
              <a:ext cx="435610" cy="7797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202" name="object 18">
              <a:extLst>
                <a:ext uri="{FF2B5EF4-FFF2-40B4-BE49-F238E27FC236}">
                  <a16:creationId xmlns:a16="http://schemas.microsoft.com/office/drawing/2014/main" id="{0138D055-6DAA-42B2-A2CA-C821CFE89325}"/>
                </a:ext>
              </a:extLst>
            </p:cNvPr>
            <p:cNvSpPr/>
            <p:nvPr/>
          </p:nvSpPr>
          <p:spPr>
            <a:xfrm>
              <a:off x="4606289" y="1747265"/>
              <a:ext cx="972819" cy="749935"/>
            </a:xfrm>
            <a:custGeom>
              <a:avLst/>
              <a:gdLst/>
              <a:ahLst/>
              <a:cxnLst/>
              <a:rect l="l" t="t" r="r" b="b"/>
              <a:pathLst>
                <a:path w="972820" h="749935">
                  <a:moveTo>
                    <a:pt x="0" y="749808"/>
                  </a:moveTo>
                  <a:lnTo>
                    <a:pt x="972312" y="749808"/>
                  </a:lnTo>
                  <a:lnTo>
                    <a:pt x="972312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ln w="13716">
              <a:solidFill>
                <a:srgbClr val="EB3B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203" name="object 19">
              <a:extLst>
                <a:ext uri="{FF2B5EF4-FFF2-40B4-BE49-F238E27FC236}">
                  <a16:creationId xmlns:a16="http://schemas.microsoft.com/office/drawing/2014/main" id="{9A4761FD-88CB-4BFD-B91A-04ADCC8A37CA}"/>
                </a:ext>
              </a:extLst>
            </p:cNvPr>
            <p:cNvSpPr/>
            <p:nvPr/>
          </p:nvSpPr>
          <p:spPr>
            <a:xfrm>
              <a:off x="4696333" y="1821052"/>
              <a:ext cx="721359" cy="1164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204" name="object 20">
              <a:extLst>
                <a:ext uri="{FF2B5EF4-FFF2-40B4-BE49-F238E27FC236}">
                  <a16:creationId xmlns:a16="http://schemas.microsoft.com/office/drawing/2014/main" id="{0FE022B7-15BE-40EF-8E15-51A28EDDA55F}"/>
                </a:ext>
              </a:extLst>
            </p:cNvPr>
            <p:cNvSpPr/>
            <p:nvPr/>
          </p:nvSpPr>
          <p:spPr>
            <a:xfrm>
              <a:off x="5616701" y="1747265"/>
              <a:ext cx="820419" cy="749935"/>
            </a:xfrm>
            <a:custGeom>
              <a:avLst/>
              <a:gdLst/>
              <a:ahLst/>
              <a:cxnLst/>
              <a:rect l="l" t="t" r="r" b="b"/>
              <a:pathLst>
                <a:path w="820420" h="749935">
                  <a:moveTo>
                    <a:pt x="0" y="749808"/>
                  </a:moveTo>
                  <a:lnTo>
                    <a:pt x="819912" y="749808"/>
                  </a:lnTo>
                  <a:lnTo>
                    <a:pt x="819912" y="0"/>
                  </a:lnTo>
                  <a:lnTo>
                    <a:pt x="0" y="0"/>
                  </a:lnTo>
                  <a:lnTo>
                    <a:pt x="0" y="749808"/>
                  </a:lnTo>
                  <a:close/>
                </a:path>
              </a:pathLst>
            </a:custGeom>
            <a:ln w="13716">
              <a:solidFill>
                <a:srgbClr val="008271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205" name="object 21">
              <a:extLst>
                <a:ext uri="{FF2B5EF4-FFF2-40B4-BE49-F238E27FC236}">
                  <a16:creationId xmlns:a16="http://schemas.microsoft.com/office/drawing/2014/main" id="{2D3F1E16-1E5A-40DE-95BC-4B16A38DB3B2}"/>
                </a:ext>
              </a:extLst>
            </p:cNvPr>
            <p:cNvSpPr/>
            <p:nvPr/>
          </p:nvSpPr>
          <p:spPr>
            <a:xfrm>
              <a:off x="5738367" y="1828926"/>
              <a:ext cx="409956" cy="10858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grpSp>
        <p:nvGrpSpPr>
          <p:cNvPr id="13" name="object 22">
            <a:extLst>
              <a:ext uri="{FF2B5EF4-FFF2-40B4-BE49-F238E27FC236}">
                <a16:creationId xmlns:a16="http://schemas.microsoft.com/office/drawing/2014/main" id="{BCE2CAD8-B731-401F-871D-516AAFA017E5}"/>
              </a:ext>
            </a:extLst>
          </p:cNvPr>
          <p:cNvGrpSpPr/>
          <p:nvPr/>
        </p:nvGrpSpPr>
        <p:grpSpPr>
          <a:xfrm>
            <a:off x="734448" y="1986811"/>
            <a:ext cx="5697221" cy="1076326"/>
            <a:chOff x="733805" y="1754885"/>
            <a:chExt cx="5697221" cy="1076326"/>
          </a:xfrm>
        </p:grpSpPr>
        <p:sp>
          <p:nvSpPr>
            <p:cNvPr id="180" name="object 23">
              <a:extLst>
                <a:ext uri="{FF2B5EF4-FFF2-40B4-BE49-F238E27FC236}">
                  <a16:creationId xmlns:a16="http://schemas.microsoft.com/office/drawing/2014/main" id="{07253119-DC18-475F-81FF-3C6C404353D2}"/>
                </a:ext>
              </a:extLst>
            </p:cNvPr>
            <p:cNvSpPr/>
            <p:nvPr/>
          </p:nvSpPr>
          <p:spPr>
            <a:xfrm>
              <a:off x="2122169" y="2495550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0"/>
                  </a:moveTo>
                  <a:lnTo>
                    <a:pt x="0" y="97535"/>
                  </a:lnTo>
                </a:path>
              </a:pathLst>
            </a:custGeom>
            <a:ln w="38100">
              <a:solidFill>
                <a:srgbClr val="50505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81" name="object 24">
              <a:extLst>
                <a:ext uri="{FF2B5EF4-FFF2-40B4-BE49-F238E27FC236}">
                  <a16:creationId xmlns:a16="http://schemas.microsoft.com/office/drawing/2014/main" id="{852EBCDF-268A-4BC3-86CD-03B0DA8251FA}"/>
                </a:ext>
              </a:extLst>
            </p:cNvPr>
            <p:cNvSpPr/>
            <p:nvPr/>
          </p:nvSpPr>
          <p:spPr>
            <a:xfrm>
              <a:off x="1663446" y="1754885"/>
              <a:ext cx="906780" cy="741045"/>
            </a:xfrm>
            <a:custGeom>
              <a:avLst/>
              <a:gdLst/>
              <a:ahLst/>
              <a:cxnLst/>
              <a:rect l="l" t="t" r="r" b="b"/>
              <a:pathLst>
                <a:path w="906780" h="741044">
                  <a:moveTo>
                    <a:pt x="0" y="740663"/>
                  </a:moveTo>
                  <a:lnTo>
                    <a:pt x="906780" y="740663"/>
                  </a:lnTo>
                  <a:lnTo>
                    <a:pt x="906780" y="0"/>
                  </a:lnTo>
                  <a:lnTo>
                    <a:pt x="0" y="0"/>
                  </a:lnTo>
                  <a:lnTo>
                    <a:pt x="0" y="740663"/>
                  </a:lnTo>
                  <a:close/>
                </a:path>
              </a:pathLst>
            </a:custGeom>
            <a:ln w="13716">
              <a:solidFill>
                <a:srgbClr val="50505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82" name="object 25">
              <a:extLst>
                <a:ext uri="{FF2B5EF4-FFF2-40B4-BE49-F238E27FC236}">
                  <a16:creationId xmlns:a16="http://schemas.microsoft.com/office/drawing/2014/main" id="{9AB172A7-11FA-436E-8E6C-E7219FE5C40E}"/>
                </a:ext>
              </a:extLst>
            </p:cNvPr>
            <p:cNvSpPr/>
            <p:nvPr/>
          </p:nvSpPr>
          <p:spPr>
            <a:xfrm>
              <a:off x="1728216" y="1803907"/>
              <a:ext cx="664209" cy="1315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83" name="object 26">
              <a:extLst>
                <a:ext uri="{FF2B5EF4-FFF2-40B4-BE49-F238E27FC236}">
                  <a16:creationId xmlns:a16="http://schemas.microsoft.com/office/drawing/2014/main" id="{FD6F0A06-DFF4-4944-80C7-5D4BC2B22AC5}"/>
                </a:ext>
              </a:extLst>
            </p:cNvPr>
            <p:cNvSpPr/>
            <p:nvPr/>
          </p:nvSpPr>
          <p:spPr>
            <a:xfrm>
              <a:off x="1729486" y="1962657"/>
              <a:ext cx="509143" cy="1319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84" name="object 27">
              <a:extLst>
                <a:ext uri="{FF2B5EF4-FFF2-40B4-BE49-F238E27FC236}">
                  <a16:creationId xmlns:a16="http://schemas.microsoft.com/office/drawing/2014/main" id="{F746DDCA-50AF-4734-9183-BE4305313640}"/>
                </a:ext>
              </a:extLst>
            </p:cNvPr>
            <p:cNvSpPr/>
            <p:nvPr/>
          </p:nvSpPr>
          <p:spPr>
            <a:xfrm>
              <a:off x="1780666" y="2213744"/>
              <a:ext cx="224916" cy="16064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85" name="object 28">
              <a:extLst>
                <a:ext uri="{FF2B5EF4-FFF2-40B4-BE49-F238E27FC236}">
                  <a16:creationId xmlns:a16="http://schemas.microsoft.com/office/drawing/2014/main" id="{F242547B-30FF-4FF8-8A53-BCEDE47575C1}"/>
                </a:ext>
              </a:extLst>
            </p:cNvPr>
            <p:cNvSpPr/>
            <p:nvPr/>
          </p:nvSpPr>
          <p:spPr>
            <a:xfrm>
              <a:off x="733805" y="2593086"/>
              <a:ext cx="5668010" cy="238125"/>
            </a:xfrm>
            <a:custGeom>
              <a:avLst/>
              <a:gdLst/>
              <a:ahLst/>
              <a:cxnLst/>
              <a:rect l="l" t="t" r="r" b="b"/>
              <a:pathLst>
                <a:path w="5668010" h="238125">
                  <a:moveTo>
                    <a:pt x="5667756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5667756" y="237744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86" name="object 29">
              <a:extLst>
                <a:ext uri="{FF2B5EF4-FFF2-40B4-BE49-F238E27FC236}">
                  <a16:creationId xmlns:a16="http://schemas.microsoft.com/office/drawing/2014/main" id="{8F033F31-238C-437F-9571-67D97531ED0E}"/>
                </a:ext>
              </a:extLst>
            </p:cNvPr>
            <p:cNvSpPr/>
            <p:nvPr/>
          </p:nvSpPr>
          <p:spPr>
            <a:xfrm>
              <a:off x="733805" y="2593086"/>
              <a:ext cx="5668010" cy="238125"/>
            </a:xfrm>
            <a:custGeom>
              <a:avLst/>
              <a:gdLst/>
              <a:ahLst/>
              <a:cxnLst/>
              <a:rect l="l" t="t" r="r" b="b"/>
              <a:pathLst>
                <a:path w="5668010" h="238125">
                  <a:moveTo>
                    <a:pt x="0" y="237744"/>
                  </a:moveTo>
                  <a:lnTo>
                    <a:pt x="5667756" y="237744"/>
                  </a:lnTo>
                  <a:lnTo>
                    <a:pt x="5667756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ln w="19811">
              <a:solidFill>
                <a:srgbClr val="50505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87" name="object 30">
              <a:extLst>
                <a:ext uri="{FF2B5EF4-FFF2-40B4-BE49-F238E27FC236}">
                  <a16:creationId xmlns:a16="http://schemas.microsoft.com/office/drawing/2014/main" id="{73789409-4403-41D3-AD2D-520FF20217A1}"/>
                </a:ext>
              </a:extLst>
            </p:cNvPr>
            <p:cNvSpPr/>
            <p:nvPr/>
          </p:nvSpPr>
          <p:spPr>
            <a:xfrm>
              <a:off x="2145919" y="2652902"/>
              <a:ext cx="1329182" cy="1485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88" name="object 31">
              <a:extLst>
                <a:ext uri="{FF2B5EF4-FFF2-40B4-BE49-F238E27FC236}">
                  <a16:creationId xmlns:a16="http://schemas.microsoft.com/office/drawing/2014/main" id="{C0406E3F-B023-4E70-94D6-6997D031DDBC}"/>
                </a:ext>
              </a:extLst>
            </p:cNvPr>
            <p:cNvSpPr/>
            <p:nvPr/>
          </p:nvSpPr>
          <p:spPr>
            <a:xfrm>
              <a:off x="3528695" y="2716848"/>
              <a:ext cx="76200" cy="1644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89" name="object 32">
              <a:extLst>
                <a:ext uri="{FF2B5EF4-FFF2-40B4-BE49-F238E27FC236}">
                  <a16:creationId xmlns:a16="http://schemas.microsoft.com/office/drawing/2014/main" id="{DD483127-921A-4268-BE53-5EC17BA53457}"/>
                </a:ext>
              </a:extLst>
            </p:cNvPr>
            <p:cNvSpPr/>
            <p:nvPr/>
          </p:nvSpPr>
          <p:spPr>
            <a:xfrm>
              <a:off x="3656710" y="2657220"/>
              <a:ext cx="61849" cy="11036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90" name="object 33">
              <a:extLst>
                <a:ext uri="{FF2B5EF4-FFF2-40B4-BE49-F238E27FC236}">
                  <a16:creationId xmlns:a16="http://schemas.microsoft.com/office/drawing/2014/main" id="{3B4F1E18-5B13-4FEB-AD1C-997B7DDBD0CC}"/>
                </a:ext>
              </a:extLst>
            </p:cNvPr>
            <p:cNvSpPr/>
            <p:nvPr/>
          </p:nvSpPr>
          <p:spPr>
            <a:xfrm>
              <a:off x="3738245" y="2644394"/>
              <a:ext cx="78612" cy="767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91" name="object 34">
              <a:extLst>
                <a:ext uri="{FF2B5EF4-FFF2-40B4-BE49-F238E27FC236}">
                  <a16:creationId xmlns:a16="http://schemas.microsoft.com/office/drawing/2014/main" id="{B496CED9-ADAE-41B3-9587-FBD655EF6A59}"/>
                </a:ext>
              </a:extLst>
            </p:cNvPr>
            <p:cNvSpPr/>
            <p:nvPr/>
          </p:nvSpPr>
          <p:spPr>
            <a:xfrm>
              <a:off x="3879595" y="2654300"/>
              <a:ext cx="1102487" cy="14719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92" name="object 35">
              <a:extLst>
                <a:ext uri="{FF2B5EF4-FFF2-40B4-BE49-F238E27FC236}">
                  <a16:creationId xmlns:a16="http://schemas.microsoft.com/office/drawing/2014/main" id="{C692E90C-77C6-4A71-B443-1F3E8F00C2AD}"/>
                </a:ext>
              </a:extLst>
            </p:cNvPr>
            <p:cNvSpPr/>
            <p:nvPr/>
          </p:nvSpPr>
          <p:spPr>
            <a:xfrm>
              <a:off x="2097786" y="2141981"/>
              <a:ext cx="4333240" cy="243840"/>
            </a:xfrm>
            <a:custGeom>
              <a:avLst/>
              <a:gdLst/>
              <a:ahLst/>
              <a:cxnLst/>
              <a:rect l="l" t="t" r="r" b="b"/>
              <a:pathLst>
                <a:path w="4333240" h="243839">
                  <a:moveTo>
                    <a:pt x="4332732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4332732" y="243839"/>
                  </a:lnTo>
                  <a:lnTo>
                    <a:pt x="4332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93" name="object 36">
              <a:extLst>
                <a:ext uri="{FF2B5EF4-FFF2-40B4-BE49-F238E27FC236}">
                  <a16:creationId xmlns:a16="http://schemas.microsoft.com/office/drawing/2014/main" id="{B1DDCDD8-2643-4F18-B748-3A130BD45474}"/>
                </a:ext>
              </a:extLst>
            </p:cNvPr>
            <p:cNvSpPr/>
            <p:nvPr/>
          </p:nvSpPr>
          <p:spPr>
            <a:xfrm>
              <a:off x="2097786" y="2141981"/>
              <a:ext cx="4333240" cy="243840"/>
            </a:xfrm>
            <a:custGeom>
              <a:avLst/>
              <a:gdLst/>
              <a:ahLst/>
              <a:cxnLst/>
              <a:rect l="l" t="t" r="r" b="b"/>
              <a:pathLst>
                <a:path w="4333240" h="243839">
                  <a:moveTo>
                    <a:pt x="0" y="243839"/>
                  </a:moveTo>
                  <a:lnTo>
                    <a:pt x="4332732" y="243839"/>
                  </a:lnTo>
                  <a:lnTo>
                    <a:pt x="433273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94" name="object 37">
              <a:extLst>
                <a:ext uri="{FF2B5EF4-FFF2-40B4-BE49-F238E27FC236}">
                  <a16:creationId xmlns:a16="http://schemas.microsoft.com/office/drawing/2014/main" id="{074DB5D6-4ADE-4082-BF8D-80A11C901C8B}"/>
                </a:ext>
              </a:extLst>
            </p:cNvPr>
            <p:cNvSpPr/>
            <p:nvPr/>
          </p:nvSpPr>
          <p:spPr>
            <a:xfrm>
              <a:off x="3612007" y="2205101"/>
              <a:ext cx="2436621" cy="137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95" name="object 38">
              <a:extLst>
                <a:ext uri="{FF2B5EF4-FFF2-40B4-BE49-F238E27FC236}">
                  <a16:creationId xmlns:a16="http://schemas.microsoft.com/office/drawing/2014/main" id="{F9254C6D-9F09-4D13-BF45-1F61546488BA}"/>
                </a:ext>
              </a:extLst>
            </p:cNvPr>
            <p:cNvSpPr/>
            <p:nvPr/>
          </p:nvSpPr>
          <p:spPr>
            <a:xfrm>
              <a:off x="5844540" y="1970531"/>
              <a:ext cx="207263" cy="137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grpSp>
        <p:nvGrpSpPr>
          <p:cNvPr id="14" name="object 39">
            <a:extLst>
              <a:ext uri="{FF2B5EF4-FFF2-40B4-BE49-F238E27FC236}">
                <a16:creationId xmlns:a16="http://schemas.microsoft.com/office/drawing/2014/main" id="{E72FBDCD-7FA3-4821-9B07-5AE3B1AF338D}"/>
              </a:ext>
            </a:extLst>
          </p:cNvPr>
          <p:cNvGrpSpPr/>
          <p:nvPr/>
        </p:nvGrpSpPr>
        <p:grpSpPr>
          <a:xfrm>
            <a:off x="764928" y="1636292"/>
            <a:ext cx="3796665" cy="268605"/>
            <a:chOff x="764285" y="1404366"/>
            <a:chExt cx="3796665" cy="268605"/>
          </a:xfrm>
        </p:grpSpPr>
        <p:sp>
          <p:nvSpPr>
            <p:cNvPr id="177" name="object 40">
              <a:extLst>
                <a:ext uri="{FF2B5EF4-FFF2-40B4-BE49-F238E27FC236}">
                  <a16:creationId xmlns:a16="http://schemas.microsoft.com/office/drawing/2014/main" id="{09BCE88B-5BB9-4F40-82F6-06B4E68C248A}"/>
                </a:ext>
              </a:extLst>
            </p:cNvPr>
            <p:cNvSpPr/>
            <p:nvPr/>
          </p:nvSpPr>
          <p:spPr>
            <a:xfrm>
              <a:off x="764285" y="1404366"/>
              <a:ext cx="3796665" cy="268605"/>
            </a:xfrm>
            <a:custGeom>
              <a:avLst/>
              <a:gdLst/>
              <a:ahLst/>
              <a:cxnLst/>
              <a:rect l="l" t="t" r="r" b="b"/>
              <a:pathLst>
                <a:path w="3796665" h="268605">
                  <a:moveTo>
                    <a:pt x="0" y="268224"/>
                  </a:moveTo>
                  <a:lnTo>
                    <a:pt x="3796284" y="268224"/>
                  </a:lnTo>
                  <a:lnTo>
                    <a:pt x="3796284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1371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78" name="object 41">
              <a:extLst>
                <a:ext uri="{FF2B5EF4-FFF2-40B4-BE49-F238E27FC236}">
                  <a16:creationId xmlns:a16="http://schemas.microsoft.com/office/drawing/2014/main" id="{B4FBB42B-3121-4EAD-B41C-BA1D69779260}"/>
                </a:ext>
              </a:extLst>
            </p:cNvPr>
            <p:cNvSpPr/>
            <p:nvPr/>
          </p:nvSpPr>
          <p:spPr>
            <a:xfrm>
              <a:off x="1031646" y="1477772"/>
              <a:ext cx="3452850" cy="15036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79" name="object 42">
              <a:extLst>
                <a:ext uri="{FF2B5EF4-FFF2-40B4-BE49-F238E27FC236}">
                  <a16:creationId xmlns:a16="http://schemas.microsoft.com/office/drawing/2014/main" id="{9EFF1507-1833-4512-966D-9C43889E1871}"/>
                </a:ext>
              </a:extLst>
            </p:cNvPr>
            <p:cNvSpPr/>
            <p:nvPr/>
          </p:nvSpPr>
          <p:spPr>
            <a:xfrm>
              <a:off x="809243" y="1485900"/>
              <a:ext cx="169164" cy="12801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grpSp>
        <p:nvGrpSpPr>
          <p:cNvPr id="15" name="object 43">
            <a:extLst>
              <a:ext uri="{FF2B5EF4-FFF2-40B4-BE49-F238E27FC236}">
                <a16:creationId xmlns:a16="http://schemas.microsoft.com/office/drawing/2014/main" id="{2FDBE129-DF9E-4698-982E-B746B0E3F270}"/>
              </a:ext>
            </a:extLst>
          </p:cNvPr>
          <p:cNvGrpSpPr/>
          <p:nvPr/>
        </p:nvGrpSpPr>
        <p:grpSpPr>
          <a:xfrm>
            <a:off x="774073" y="1634767"/>
            <a:ext cx="5687949" cy="271399"/>
            <a:chOff x="773430" y="1402841"/>
            <a:chExt cx="5687949" cy="271399"/>
          </a:xfrm>
        </p:grpSpPr>
        <p:sp>
          <p:nvSpPr>
            <p:cNvPr id="172" name="object 44">
              <a:extLst>
                <a:ext uri="{FF2B5EF4-FFF2-40B4-BE49-F238E27FC236}">
                  <a16:creationId xmlns:a16="http://schemas.microsoft.com/office/drawing/2014/main" id="{C90B28D7-4A5F-426F-88E1-690C21A2381A}"/>
                </a:ext>
              </a:extLst>
            </p:cNvPr>
            <p:cNvSpPr/>
            <p:nvPr/>
          </p:nvSpPr>
          <p:spPr>
            <a:xfrm>
              <a:off x="4653534" y="1402841"/>
              <a:ext cx="1807845" cy="269875"/>
            </a:xfrm>
            <a:custGeom>
              <a:avLst/>
              <a:gdLst/>
              <a:ahLst/>
              <a:cxnLst/>
              <a:rect l="l" t="t" r="r" b="b"/>
              <a:pathLst>
                <a:path w="1807845" h="269875">
                  <a:moveTo>
                    <a:pt x="0" y="269748"/>
                  </a:moveTo>
                  <a:lnTo>
                    <a:pt x="1807464" y="269748"/>
                  </a:lnTo>
                  <a:lnTo>
                    <a:pt x="1807464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1371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73" name="object 45">
              <a:extLst>
                <a:ext uri="{FF2B5EF4-FFF2-40B4-BE49-F238E27FC236}">
                  <a16:creationId xmlns:a16="http://schemas.microsoft.com/office/drawing/2014/main" id="{75F88F84-1EBA-4B0C-BAE2-702658E295D3}"/>
                </a:ext>
              </a:extLst>
            </p:cNvPr>
            <p:cNvSpPr/>
            <p:nvPr/>
          </p:nvSpPr>
          <p:spPr>
            <a:xfrm>
              <a:off x="4944617" y="1478914"/>
              <a:ext cx="1442466" cy="1485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74" name="object 46">
              <a:extLst>
                <a:ext uri="{FF2B5EF4-FFF2-40B4-BE49-F238E27FC236}">
                  <a16:creationId xmlns:a16="http://schemas.microsoft.com/office/drawing/2014/main" id="{08C8C5DF-5C9D-4E5A-9980-A92A09797B8A}"/>
                </a:ext>
              </a:extLst>
            </p:cNvPr>
            <p:cNvSpPr/>
            <p:nvPr/>
          </p:nvSpPr>
          <p:spPr>
            <a:xfrm>
              <a:off x="4715255" y="1482851"/>
              <a:ext cx="169164" cy="12801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75" name="object 47">
              <a:extLst>
                <a:ext uri="{FF2B5EF4-FFF2-40B4-BE49-F238E27FC236}">
                  <a16:creationId xmlns:a16="http://schemas.microsoft.com/office/drawing/2014/main" id="{18BD52CB-D3CF-4735-8712-BC7FC9882959}"/>
                </a:ext>
              </a:extLst>
            </p:cNvPr>
            <p:cNvSpPr/>
            <p:nvPr/>
          </p:nvSpPr>
          <p:spPr>
            <a:xfrm>
              <a:off x="773430" y="1404365"/>
              <a:ext cx="5680075" cy="269875"/>
            </a:xfrm>
            <a:custGeom>
              <a:avLst/>
              <a:gdLst/>
              <a:ahLst/>
              <a:cxnLst/>
              <a:rect l="l" t="t" r="r" b="b"/>
              <a:pathLst>
                <a:path w="5680075" h="269875">
                  <a:moveTo>
                    <a:pt x="5679948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5679948" y="269748"/>
                  </a:lnTo>
                  <a:lnTo>
                    <a:pt x="56799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76" name="object 48">
              <a:extLst>
                <a:ext uri="{FF2B5EF4-FFF2-40B4-BE49-F238E27FC236}">
                  <a16:creationId xmlns:a16="http://schemas.microsoft.com/office/drawing/2014/main" id="{344F8450-31FF-447D-AD97-8D9B9BE83287}"/>
                </a:ext>
              </a:extLst>
            </p:cNvPr>
            <p:cNvSpPr/>
            <p:nvPr/>
          </p:nvSpPr>
          <p:spPr>
            <a:xfrm>
              <a:off x="773430" y="1404365"/>
              <a:ext cx="5680075" cy="269875"/>
            </a:xfrm>
            <a:custGeom>
              <a:avLst/>
              <a:gdLst/>
              <a:ahLst/>
              <a:cxnLst/>
              <a:rect l="l" t="t" r="r" b="b"/>
              <a:pathLst>
                <a:path w="5680075" h="269875">
                  <a:moveTo>
                    <a:pt x="0" y="269748"/>
                  </a:moveTo>
                  <a:lnTo>
                    <a:pt x="5679948" y="269748"/>
                  </a:lnTo>
                  <a:lnTo>
                    <a:pt x="5679948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25908">
              <a:solidFill>
                <a:srgbClr val="4471C4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sp>
        <p:nvSpPr>
          <p:cNvPr id="16" name="object 49">
            <a:extLst>
              <a:ext uri="{FF2B5EF4-FFF2-40B4-BE49-F238E27FC236}">
                <a16:creationId xmlns:a16="http://schemas.microsoft.com/office/drawing/2014/main" id="{BB6AD7EB-3F05-4965-942C-DFC99E143686}"/>
              </a:ext>
            </a:extLst>
          </p:cNvPr>
          <p:cNvSpPr txBox="1"/>
          <p:nvPr/>
        </p:nvSpPr>
        <p:spPr>
          <a:xfrm>
            <a:off x="751974" y="1662199"/>
            <a:ext cx="566674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algn="ctr">
              <a:lnSpc>
                <a:spcPct val="100000"/>
              </a:lnSpc>
              <a:spcBef>
                <a:spcPts val="100"/>
              </a:spcBef>
            </a:pPr>
            <a:r>
              <a:rPr sz="1050" b="1" spc="-10" dirty="0">
                <a:latin typeface="+mn-ea"/>
                <a:cs typeface="Trebuchet MS"/>
                <a:hlinkClick r:id="rId28"/>
              </a:rPr>
              <a:t>Azure</a:t>
            </a:r>
            <a:r>
              <a:rPr sz="1050" b="1" spc="-30" dirty="0">
                <a:latin typeface="+mn-ea"/>
                <a:cs typeface="Trebuchet MS"/>
                <a:hlinkClick r:id="rId28"/>
              </a:rPr>
              <a:t> </a:t>
            </a:r>
            <a:r>
              <a:rPr sz="1050" b="1" spc="-10" dirty="0">
                <a:latin typeface="+mn-ea"/>
                <a:cs typeface="Trebuchet MS"/>
                <a:hlinkClick r:id="rId28"/>
              </a:rPr>
              <a:t>Sentinel</a:t>
            </a:r>
            <a:endParaRPr sz="1050">
              <a:latin typeface="+mn-ea"/>
              <a:cs typeface="Trebuchet MS"/>
            </a:endParaRPr>
          </a:p>
        </p:txBody>
      </p:sp>
      <p:grpSp>
        <p:nvGrpSpPr>
          <p:cNvPr id="17" name="object 50">
            <a:extLst>
              <a:ext uri="{FF2B5EF4-FFF2-40B4-BE49-F238E27FC236}">
                <a16:creationId xmlns:a16="http://schemas.microsoft.com/office/drawing/2014/main" id="{46DC22CB-0461-4D8E-A3AC-A3252977C1C7}"/>
              </a:ext>
            </a:extLst>
          </p:cNvPr>
          <p:cNvGrpSpPr/>
          <p:nvPr/>
        </p:nvGrpSpPr>
        <p:grpSpPr>
          <a:xfrm>
            <a:off x="6657332" y="1434362"/>
            <a:ext cx="4855605" cy="4332732"/>
            <a:chOff x="6656689" y="1202436"/>
            <a:chExt cx="4855605" cy="4332732"/>
          </a:xfrm>
        </p:grpSpPr>
        <p:sp>
          <p:nvSpPr>
            <p:cNvPr id="107" name="object 51">
              <a:extLst>
                <a:ext uri="{FF2B5EF4-FFF2-40B4-BE49-F238E27FC236}">
                  <a16:creationId xmlns:a16="http://schemas.microsoft.com/office/drawing/2014/main" id="{3819E0B8-8346-412E-A5BA-C5422C9895D3}"/>
                </a:ext>
              </a:extLst>
            </p:cNvPr>
            <p:cNvSpPr/>
            <p:nvPr/>
          </p:nvSpPr>
          <p:spPr>
            <a:xfrm>
              <a:off x="6656689" y="1307745"/>
              <a:ext cx="2391298" cy="413141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08" name="object 52">
              <a:extLst>
                <a:ext uri="{FF2B5EF4-FFF2-40B4-BE49-F238E27FC236}">
                  <a16:creationId xmlns:a16="http://schemas.microsoft.com/office/drawing/2014/main" id="{46EF8848-0084-4950-8BEC-9D77CAD3E077}"/>
                </a:ext>
              </a:extLst>
            </p:cNvPr>
            <p:cNvSpPr/>
            <p:nvPr/>
          </p:nvSpPr>
          <p:spPr>
            <a:xfrm>
              <a:off x="6722364" y="1399031"/>
              <a:ext cx="2170430" cy="3910965"/>
            </a:xfrm>
            <a:custGeom>
              <a:avLst/>
              <a:gdLst/>
              <a:ahLst/>
              <a:cxnLst/>
              <a:rect l="l" t="t" r="r" b="b"/>
              <a:pathLst>
                <a:path w="2170429" h="3910965">
                  <a:moveTo>
                    <a:pt x="2170176" y="562356"/>
                  </a:moveTo>
                  <a:lnTo>
                    <a:pt x="0" y="562356"/>
                  </a:lnTo>
                  <a:lnTo>
                    <a:pt x="0" y="3910584"/>
                  </a:lnTo>
                  <a:lnTo>
                    <a:pt x="2170176" y="3910584"/>
                  </a:lnTo>
                  <a:lnTo>
                    <a:pt x="2170176" y="562356"/>
                  </a:lnTo>
                  <a:close/>
                </a:path>
                <a:path w="2170429" h="3910965">
                  <a:moveTo>
                    <a:pt x="2170176" y="338328"/>
                  </a:moveTo>
                  <a:lnTo>
                    <a:pt x="0" y="338328"/>
                  </a:lnTo>
                  <a:lnTo>
                    <a:pt x="0" y="371856"/>
                  </a:lnTo>
                  <a:lnTo>
                    <a:pt x="2170176" y="371856"/>
                  </a:lnTo>
                  <a:lnTo>
                    <a:pt x="2170176" y="338328"/>
                  </a:lnTo>
                  <a:close/>
                </a:path>
                <a:path w="2170429" h="3910965">
                  <a:moveTo>
                    <a:pt x="2170176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2170176" y="25908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09" name="object 53">
              <a:extLst>
                <a:ext uri="{FF2B5EF4-FFF2-40B4-BE49-F238E27FC236}">
                  <a16:creationId xmlns:a16="http://schemas.microsoft.com/office/drawing/2014/main" id="{16B997EE-3C46-485D-B134-E941484C796C}"/>
                </a:ext>
              </a:extLst>
            </p:cNvPr>
            <p:cNvSpPr/>
            <p:nvPr/>
          </p:nvSpPr>
          <p:spPr>
            <a:xfrm>
              <a:off x="6814311" y="2282189"/>
              <a:ext cx="0" cy="2914650"/>
            </a:xfrm>
            <a:custGeom>
              <a:avLst/>
              <a:gdLst/>
              <a:ahLst/>
              <a:cxnLst/>
              <a:rect l="l" t="t" r="r" b="b"/>
              <a:pathLst>
                <a:path h="2914650">
                  <a:moveTo>
                    <a:pt x="0" y="0"/>
                  </a:moveTo>
                  <a:lnTo>
                    <a:pt x="0" y="2914142"/>
                  </a:lnTo>
                </a:path>
              </a:pathLst>
            </a:custGeom>
            <a:ln w="37591">
              <a:solidFill>
                <a:srgbClr val="EC7C3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0" name="object 54">
              <a:extLst>
                <a:ext uri="{FF2B5EF4-FFF2-40B4-BE49-F238E27FC236}">
                  <a16:creationId xmlns:a16="http://schemas.microsoft.com/office/drawing/2014/main" id="{7C6CD196-2E67-4D35-9E99-D1A8374F1195}"/>
                </a:ext>
              </a:extLst>
            </p:cNvPr>
            <p:cNvSpPr/>
            <p:nvPr/>
          </p:nvSpPr>
          <p:spPr>
            <a:xfrm>
              <a:off x="9001505" y="1916430"/>
              <a:ext cx="237490" cy="2994660"/>
            </a:xfrm>
            <a:custGeom>
              <a:avLst/>
              <a:gdLst/>
              <a:ahLst/>
              <a:cxnLst/>
              <a:rect l="l" t="t" r="r" b="b"/>
              <a:pathLst>
                <a:path w="237490" h="2994660">
                  <a:moveTo>
                    <a:pt x="0" y="0"/>
                  </a:moveTo>
                  <a:lnTo>
                    <a:pt x="0" y="2994152"/>
                  </a:lnTo>
                  <a:lnTo>
                    <a:pt x="237236" y="2994152"/>
                  </a:lnTo>
                </a:path>
              </a:pathLst>
            </a:custGeom>
            <a:ln w="19812">
              <a:solidFill>
                <a:srgbClr val="666666"/>
              </a:solidFill>
              <a:prstDash val="sysDash"/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1" name="object 55">
              <a:extLst>
                <a:ext uri="{FF2B5EF4-FFF2-40B4-BE49-F238E27FC236}">
                  <a16:creationId xmlns:a16="http://schemas.microsoft.com/office/drawing/2014/main" id="{EDFDB8CB-5099-4D01-89FA-F05FF17D3445}"/>
                </a:ext>
              </a:extLst>
            </p:cNvPr>
            <p:cNvSpPr/>
            <p:nvPr/>
          </p:nvSpPr>
          <p:spPr>
            <a:xfrm>
              <a:off x="9119615" y="1255776"/>
              <a:ext cx="2392679" cy="427939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2" name="object 56">
              <a:extLst>
                <a:ext uri="{FF2B5EF4-FFF2-40B4-BE49-F238E27FC236}">
                  <a16:creationId xmlns:a16="http://schemas.microsoft.com/office/drawing/2014/main" id="{3E25FB70-4292-4B5B-B72E-5C716AC5B8D8}"/>
                </a:ext>
              </a:extLst>
            </p:cNvPr>
            <p:cNvSpPr/>
            <p:nvPr/>
          </p:nvSpPr>
          <p:spPr>
            <a:xfrm>
              <a:off x="9223247" y="1531620"/>
              <a:ext cx="2133600" cy="3874135"/>
            </a:xfrm>
            <a:custGeom>
              <a:avLst/>
              <a:gdLst/>
              <a:ahLst/>
              <a:cxnLst/>
              <a:rect l="l" t="t" r="r" b="b"/>
              <a:pathLst>
                <a:path w="2133600" h="3874135">
                  <a:moveTo>
                    <a:pt x="0" y="3874007"/>
                  </a:moveTo>
                  <a:lnTo>
                    <a:pt x="2133600" y="3874007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3874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3" name="object 57">
              <a:extLst>
                <a:ext uri="{FF2B5EF4-FFF2-40B4-BE49-F238E27FC236}">
                  <a16:creationId xmlns:a16="http://schemas.microsoft.com/office/drawing/2014/main" id="{FF162BDF-8A5B-4311-983F-83B6CBB200EF}"/>
                </a:ext>
              </a:extLst>
            </p:cNvPr>
            <p:cNvSpPr/>
            <p:nvPr/>
          </p:nvSpPr>
          <p:spPr>
            <a:xfrm>
              <a:off x="9801859" y="1591563"/>
              <a:ext cx="897509" cy="11430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4" name="object 58">
              <a:extLst>
                <a:ext uri="{FF2B5EF4-FFF2-40B4-BE49-F238E27FC236}">
                  <a16:creationId xmlns:a16="http://schemas.microsoft.com/office/drawing/2014/main" id="{A875400B-4CBA-49A9-8B5A-9E0B97A2C76F}"/>
                </a:ext>
              </a:extLst>
            </p:cNvPr>
            <p:cNvSpPr/>
            <p:nvPr/>
          </p:nvSpPr>
          <p:spPr>
            <a:xfrm>
              <a:off x="9813416" y="1774444"/>
              <a:ext cx="661542" cy="14820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5" name="object 59">
              <a:extLst>
                <a:ext uri="{FF2B5EF4-FFF2-40B4-BE49-F238E27FC236}">
                  <a16:creationId xmlns:a16="http://schemas.microsoft.com/office/drawing/2014/main" id="{928474BF-1769-4D55-83D6-36D7157FEFD0}"/>
                </a:ext>
              </a:extLst>
            </p:cNvPr>
            <p:cNvSpPr/>
            <p:nvPr/>
          </p:nvSpPr>
          <p:spPr>
            <a:xfrm>
              <a:off x="10024109" y="4729733"/>
              <a:ext cx="1030605" cy="251460"/>
            </a:xfrm>
            <a:custGeom>
              <a:avLst/>
              <a:gdLst/>
              <a:ahLst/>
              <a:cxnLst/>
              <a:rect l="l" t="t" r="r" b="b"/>
              <a:pathLst>
                <a:path w="1030604" h="251460">
                  <a:moveTo>
                    <a:pt x="0" y="251460"/>
                  </a:moveTo>
                  <a:lnTo>
                    <a:pt x="1030224" y="251460"/>
                  </a:lnTo>
                  <a:lnTo>
                    <a:pt x="1030224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</a:pathLst>
            </a:custGeom>
            <a:ln w="13716">
              <a:solidFill>
                <a:srgbClr val="44536A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6" name="object 60">
              <a:extLst>
                <a:ext uri="{FF2B5EF4-FFF2-40B4-BE49-F238E27FC236}">
                  <a16:creationId xmlns:a16="http://schemas.microsoft.com/office/drawing/2014/main" id="{13429C41-5CD4-4B33-9FF8-F0D32A8364D9}"/>
                </a:ext>
              </a:extLst>
            </p:cNvPr>
            <p:cNvSpPr/>
            <p:nvPr/>
          </p:nvSpPr>
          <p:spPr>
            <a:xfrm>
              <a:off x="10205339" y="4807712"/>
              <a:ext cx="663320" cy="9664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7" name="object 61">
              <a:extLst>
                <a:ext uri="{FF2B5EF4-FFF2-40B4-BE49-F238E27FC236}">
                  <a16:creationId xmlns:a16="http://schemas.microsoft.com/office/drawing/2014/main" id="{9DCDAD2A-9E3E-4448-886F-B332FA670CED}"/>
                </a:ext>
              </a:extLst>
            </p:cNvPr>
            <p:cNvSpPr/>
            <p:nvPr/>
          </p:nvSpPr>
          <p:spPr>
            <a:xfrm>
              <a:off x="9640061" y="4837938"/>
              <a:ext cx="343535" cy="76200"/>
            </a:xfrm>
            <a:custGeom>
              <a:avLst/>
              <a:gdLst/>
              <a:ahLst/>
              <a:cxnLst/>
              <a:rect l="l" t="t" r="r" b="b"/>
              <a:pathLst>
                <a:path w="34353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6"/>
                  </a:lnTo>
                  <a:lnTo>
                    <a:pt x="63500" y="48006"/>
                  </a:lnTo>
                  <a:lnTo>
                    <a:pt x="63500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343534" h="76200">
                  <a:moveTo>
                    <a:pt x="76200" y="28193"/>
                  </a:moveTo>
                  <a:lnTo>
                    <a:pt x="63500" y="28193"/>
                  </a:lnTo>
                  <a:lnTo>
                    <a:pt x="63500" y="48006"/>
                  </a:lnTo>
                  <a:lnTo>
                    <a:pt x="76200" y="48006"/>
                  </a:lnTo>
                  <a:lnTo>
                    <a:pt x="76200" y="28193"/>
                  </a:lnTo>
                  <a:close/>
                </a:path>
                <a:path w="343534" h="76200">
                  <a:moveTo>
                    <a:pt x="343027" y="28193"/>
                  </a:moveTo>
                  <a:lnTo>
                    <a:pt x="76200" y="28193"/>
                  </a:lnTo>
                  <a:lnTo>
                    <a:pt x="76200" y="48006"/>
                  </a:lnTo>
                  <a:lnTo>
                    <a:pt x="343027" y="48006"/>
                  </a:lnTo>
                  <a:lnTo>
                    <a:pt x="343027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8" name="object 62">
              <a:extLst>
                <a:ext uri="{FF2B5EF4-FFF2-40B4-BE49-F238E27FC236}">
                  <a16:creationId xmlns:a16="http://schemas.microsoft.com/office/drawing/2014/main" id="{62DA2154-C0D7-43B6-ADD3-C10C8798F1BE}"/>
                </a:ext>
              </a:extLst>
            </p:cNvPr>
            <p:cNvSpPr/>
            <p:nvPr/>
          </p:nvSpPr>
          <p:spPr>
            <a:xfrm>
              <a:off x="6722363" y="1424940"/>
              <a:ext cx="2170430" cy="312420"/>
            </a:xfrm>
            <a:custGeom>
              <a:avLst/>
              <a:gdLst/>
              <a:ahLst/>
              <a:cxnLst/>
              <a:rect l="l" t="t" r="r" b="b"/>
              <a:pathLst>
                <a:path w="2170429" h="312419">
                  <a:moveTo>
                    <a:pt x="2170176" y="0"/>
                  </a:moveTo>
                  <a:lnTo>
                    <a:pt x="0" y="0"/>
                  </a:lnTo>
                  <a:lnTo>
                    <a:pt x="0" y="312420"/>
                  </a:lnTo>
                  <a:lnTo>
                    <a:pt x="2170176" y="312420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19" name="object 63">
              <a:extLst>
                <a:ext uri="{FF2B5EF4-FFF2-40B4-BE49-F238E27FC236}">
                  <a16:creationId xmlns:a16="http://schemas.microsoft.com/office/drawing/2014/main" id="{24DAAFB1-45C1-435B-9C0C-535ABC081ED6}"/>
                </a:ext>
              </a:extLst>
            </p:cNvPr>
            <p:cNvSpPr/>
            <p:nvPr/>
          </p:nvSpPr>
          <p:spPr>
            <a:xfrm>
              <a:off x="6826884" y="1514856"/>
              <a:ext cx="1925701" cy="13411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0" name="object 64">
              <a:extLst>
                <a:ext uri="{FF2B5EF4-FFF2-40B4-BE49-F238E27FC236}">
                  <a16:creationId xmlns:a16="http://schemas.microsoft.com/office/drawing/2014/main" id="{111C792D-1038-4533-8F51-4E62B9B0205D}"/>
                </a:ext>
              </a:extLst>
            </p:cNvPr>
            <p:cNvSpPr/>
            <p:nvPr/>
          </p:nvSpPr>
          <p:spPr>
            <a:xfrm>
              <a:off x="9759822" y="5178297"/>
              <a:ext cx="1160652" cy="14820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1" name="object 65">
              <a:extLst>
                <a:ext uri="{FF2B5EF4-FFF2-40B4-BE49-F238E27FC236}">
                  <a16:creationId xmlns:a16="http://schemas.microsoft.com/office/drawing/2014/main" id="{CE7F9941-DB18-4C92-8581-BA4E9C5BE768}"/>
                </a:ext>
              </a:extLst>
            </p:cNvPr>
            <p:cNvSpPr/>
            <p:nvPr/>
          </p:nvSpPr>
          <p:spPr>
            <a:xfrm>
              <a:off x="9220200" y="1202436"/>
              <a:ext cx="2133600" cy="329565"/>
            </a:xfrm>
            <a:custGeom>
              <a:avLst/>
              <a:gdLst/>
              <a:ahLst/>
              <a:cxnLst/>
              <a:rect l="l" t="t" r="r" b="b"/>
              <a:pathLst>
                <a:path w="2133600" h="329565">
                  <a:moveTo>
                    <a:pt x="2133600" y="0"/>
                  </a:moveTo>
                  <a:lnTo>
                    <a:pt x="0" y="0"/>
                  </a:lnTo>
                  <a:lnTo>
                    <a:pt x="0" y="329184"/>
                  </a:lnTo>
                  <a:lnTo>
                    <a:pt x="2133600" y="329184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2" name="object 66">
              <a:extLst>
                <a:ext uri="{FF2B5EF4-FFF2-40B4-BE49-F238E27FC236}">
                  <a16:creationId xmlns:a16="http://schemas.microsoft.com/office/drawing/2014/main" id="{37321958-43A0-45C4-B869-7ABCAF68E340}"/>
                </a:ext>
              </a:extLst>
            </p:cNvPr>
            <p:cNvSpPr/>
            <p:nvPr/>
          </p:nvSpPr>
          <p:spPr>
            <a:xfrm>
              <a:off x="9324593" y="1308481"/>
              <a:ext cx="1484883" cy="17018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3" name="object 67">
              <a:extLst>
                <a:ext uri="{FF2B5EF4-FFF2-40B4-BE49-F238E27FC236}">
                  <a16:creationId xmlns:a16="http://schemas.microsoft.com/office/drawing/2014/main" id="{EF635A1B-7B99-447D-8054-29D8B548EA14}"/>
                </a:ext>
              </a:extLst>
            </p:cNvPr>
            <p:cNvSpPr/>
            <p:nvPr/>
          </p:nvSpPr>
          <p:spPr>
            <a:xfrm>
              <a:off x="8975597" y="4165853"/>
              <a:ext cx="76200" cy="13970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4" name="object 68">
              <a:extLst>
                <a:ext uri="{FF2B5EF4-FFF2-40B4-BE49-F238E27FC236}">
                  <a16:creationId xmlns:a16="http://schemas.microsoft.com/office/drawing/2014/main" id="{4A75DD49-C2FF-4E4D-8FE8-C3F0FDD64E76}"/>
                </a:ext>
              </a:extLst>
            </p:cNvPr>
            <p:cNvSpPr/>
            <p:nvPr/>
          </p:nvSpPr>
          <p:spPr>
            <a:xfrm>
              <a:off x="9287255" y="1581911"/>
              <a:ext cx="371855" cy="37185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5" name="object 69">
              <a:extLst>
                <a:ext uri="{FF2B5EF4-FFF2-40B4-BE49-F238E27FC236}">
                  <a16:creationId xmlns:a16="http://schemas.microsoft.com/office/drawing/2014/main" id="{EA54645C-7301-4CE1-8C60-56E72AFE0A96}"/>
                </a:ext>
              </a:extLst>
            </p:cNvPr>
            <p:cNvSpPr/>
            <p:nvPr/>
          </p:nvSpPr>
          <p:spPr>
            <a:xfrm>
              <a:off x="9236963" y="4777739"/>
              <a:ext cx="394716" cy="26365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6" name="object 70">
              <a:extLst>
                <a:ext uri="{FF2B5EF4-FFF2-40B4-BE49-F238E27FC236}">
                  <a16:creationId xmlns:a16="http://schemas.microsoft.com/office/drawing/2014/main" id="{5078733D-8E7C-49DB-BAB9-312FB3BCBDB3}"/>
                </a:ext>
              </a:extLst>
            </p:cNvPr>
            <p:cNvSpPr/>
            <p:nvPr/>
          </p:nvSpPr>
          <p:spPr>
            <a:xfrm>
              <a:off x="9505950" y="3583686"/>
              <a:ext cx="1728470" cy="495300"/>
            </a:xfrm>
            <a:custGeom>
              <a:avLst/>
              <a:gdLst/>
              <a:ahLst/>
              <a:cxnLst/>
              <a:rect l="l" t="t" r="r" b="b"/>
              <a:pathLst>
                <a:path w="1728470" h="495300">
                  <a:moveTo>
                    <a:pt x="1728216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728216" y="495300"/>
                  </a:lnTo>
                  <a:lnTo>
                    <a:pt x="17282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7" name="object 71">
              <a:extLst>
                <a:ext uri="{FF2B5EF4-FFF2-40B4-BE49-F238E27FC236}">
                  <a16:creationId xmlns:a16="http://schemas.microsoft.com/office/drawing/2014/main" id="{0425005B-3A1A-43F1-876C-5794182BA075}"/>
                </a:ext>
              </a:extLst>
            </p:cNvPr>
            <p:cNvSpPr/>
            <p:nvPr/>
          </p:nvSpPr>
          <p:spPr>
            <a:xfrm>
              <a:off x="9505950" y="3583686"/>
              <a:ext cx="1728470" cy="495300"/>
            </a:xfrm>
            <a:custGeom>
              <a:avLst/>
              <a:gdLst/>
              <a:ahLst/>
              <a:cxnLst/>
              <a:rect l="l" t="t" r="r" b="b"/>
              <a:pathLst>
                <a:path w="1728470" h="495300">
                  <a:moveTo>
                    <a:pt x="0" y="495300"/>
                  </a:moveTo>
                  <a:lnTo>
                    <a:pt x="1728216" y="495300"/>
                  </a:lnTo>
                  <a:lnTo>
                    <a:pt x="1728216" y="0"/>
                  </a:lnTo>
                  <a:lnTo>
                    <a:pt x="0" y="0"/>
                  </a:lnTo>
                  <a:lnTo>
                    <a:pt x="0" y="495300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8" name="object 72">
              <a:extLst>
                <a:ext uri="{FF2B5EF4-FFF2-40B4-BE49-F238E27FC236}">
                  <a16:creationId xmlns:a16="http://schemas.microsoft.com/office/drawing/2014/main" id="{313E9940-05AF-48BA-9332-1CE4CBCEA03E}"/>
                </a:ext>
              </a:extLst>
            </p:cNvPr>
            <p:cNvSpPr/>
            <p:nvPr/>
          </p:nvSpPr>
          <p:spPr>
            <a:xfrm>
              <a:off x="9824592" y="3682618"/>
              <a:ext cx="325120" cy="11455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29" name="object 73">
              <a:extLst>
                <a:ext uri="{FF2B5EF4-FFF2-40B4-BE49-F238E27FC236}">
                  <a16:creationId xmlns:a16="http://schemas.microsoft.com/office/drawing/2014/main" id="{B9AA87F1-8A93-405E-8F12-0687FD76EA44}"/>
                </a:ext>
              </a:extLst>
            </p:cNvPr>
            <p:cNvSpPr/>
            <p:nvPr/>
          </p:nvSpPr>
          <p:spPr>
            <a:xfrm>
              <a:off x="10170414" y="3748203"/>
              <a:ext cx="40629" cy="959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0" name="object 74">
              <a:extLst>
                <a:ext uri="{FF2B5EF4-FFF2-40B4-BE49-F238E27FC236}">
                  <a16:creationId xmlns:a16="http://schemas.microsoft.com/office/drawing/2014/main" id="{2001C106-8F15-420B-A33E-73E1F1F8B7E8}"/>
                </a:ext>
              </a:extLst>
            </p:cNvPr>
            <p:cNvSpPr/>
            <p:nvPr/>
          </p:nvSpPr>
          <p:spPr>
            <a:xfrm>
              <a:off x="10234548" y="3688715"/>
              <a:ext cx="394716" cy="10845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1" name="object 75">
              <a:extLst>
                <a:ext uri="{FF2B5EF4-FFF2-40B4-BE49-F238E27FC236}">
                  <a16:creationId xmlns:a16="http://schemas.microsoft.com/office/drawing/2014/main" id="{A8E61440-A724-4620-8BA6-A6AE2A77AB63}"/>
                </a:ext>
              </a:extLst>
            </p:cNvPr>
            <p:cNvSpPr/>
            <p:nvPr/>
          </p:nvSpPr>
          <p:spPr>
            <a:xfrm>
              <a:off x="9812273" y="3865499"/>
              <a:ext cx="979170" cy="11455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2" name="object 76">
              <a:extLst>
                <a:ext uri="{FF2B5EF4-FFF2-40B4-BE49-F238E27FC236}">
                  <a16:creationId xmlns:a16="http://schemas.microsoft.com/office/drawing/2014/main" id="{C89128F0-5459-4EFA-9814-2A80B53C6524}"/>
                </a:ext>
              </a:extLst>
            </p:cNvPr>
            <p:cNvSpPr/>
            <p:nvPr/>
          </p:nvSpPr>
          <p:spPr>
            <a:xfrm>
              <a:off x="9531095" y="3703319"/>
              <a:ext cx="248411" cy="24993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3" name="object 77">
              <a:extLst>
                <a:ext uri="{FF2B5EF4-FFF2-40B4-BE49-F238E27FC236}">
                  <a16:creationId xmlns:a16="http://schemas.microsoft.com/office/drawing/2014/main" id="{8741B98C-B8E7-4782-A974-674C5A0AB405}"/>
                </a:ext>
              </a:extLst>
            </p:cNvPr>
            <p:cNvSpPr/>
            <p:nvPr/>
          </p:nvSpPr>
          <p:spPr>
            <a:xfrm>
              <a:off x="9505950" y="3318509"/>
              <a:ext cx="1728470" cy="265430"/>
            </a:xfrm>
            <a:custGeom>
              <a:avLst/>
              <a:gdLst/>
              <a:ahLst/>
              <a:cxnLst/>
              <a:rect l="l" t="t" r="r" b="b"/>
              <a:pathLst>
                <a:path w="1728470" h="265429">
                  <a:moveTo>
                    <a:pt x="0" y="265175"/>
                  </a:moveTo>
                  <a:lnTo>
                    <a:pt x="1728216" y="265175"/>
                  </a:lnTo>
                  <a:lnTo>
                    <a:pt x="1728216" y="0"/>
                  </a:lnTo>
                  <a:lnTo>
                    <a:pt x="0" y="0"/>
                  </a:lnTo>
                  <a:lnTo>
                    <a:pt x="0" y="265175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4" name="object 78">
              <a:extLst>
                <a:ext uri="{FF2B5EF4-FFF2-40B4-BE49-F238E27FC236}">
                  <a16:creationId xmlns:a16="http://schemas.microsoft.com/office/drawing/2014/main" id="{090A8C39-7055-46C6-94F5-9E04726ABB6C}"/>
                </a:ext>
              </a:extLst>
            </p:cNvPr>
            <p:cNvSpPr/>
            <p:nvPr/>
          </p:nvSpPr>
          <p:spPr>
            <a:xfrm>
              <a:off x="9812273" y="3399916"/>
              <a:ext cx="916685" cy="10858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5" name="object 79">
              <a:extLst>
                <a:ext uri="{FF2B5EF4-FFF2-40B4-BE49-F238E27FC236}">
                  <a16:creationId xmlns:a16="http://schemas.microsoft.com/office/drawing/2014/main" id="{DC59459F-FD84-4BE8-ABA4-96187AB5677D}"/>
                </a:ext>
              </a:extLst>
            </p:cNvPr>
            <p:cNvSpPr/>
            <p:nvPr/>
          </p:nvSpPr>
          <p:spPr>
            <a:xfrm>
              <a:off x="9587483" y="3384803"/>
              <a:ext cx="135636" cy="13258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6" name="object 80">
              <a:extLst>
                <a:ext uri="{FF2B5EF4-FFF2-40B4-BE49-F238E27FC236}">
                  <a16:creationId xmlns:a16="http://schemas.microsoft.com/office/drawing/2014/main" id="{91FE269E-23A9-4BF6-A621-BCDB0A83DE10}"/>
                </a:ext>
              </a:extLst>
            </p:cNvPr>
            <p:cNvSpPr/>
            <p:nvPr/>
          </p:nvSpPr>
          <p:spPr>
            <a:xfrm>
              <a:off x="9508997" y="2423922"/>
              <a:ext cx="1725295" cy="904240"/>
            </a:xfrm>
            <a:custGeom>
              <a:avLst/>
              <a:gdLst/>
              <a:ahLst/>
              <a:cxnLst/>
              <a:rect l="l" t="t" r="r" b="b"/>
              <a:pathLst>
                <a:path w="1725295" h="904239">
                  <a:moveTo>
                    <a:pt x="1725168" y="0"/>
                  </a:moveTo>
                  <a:lnTo>
                    <a:pt x="0" y="0"/>
                  </a:lnTo>
                  <a:lnTo>
                    <a:pt x="0" y="903731"/>
                  </a:lnTo>
                  <a:lnTo>
                    <a:pt x="1725168" y="903731"/>
                  </a:lnTo>
                  <a:lnTo>
                    <a:pt x="1725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7" name="object 81">
              <a:extLst>
                <a:ext uri="{FF2B5EF4-FFF2-40B4-BE49-F238E27FC236}">
                  <a16:creationId xmlns:a16="http://schemas.microsoft.com/office/drawing/2014/main" id="{6284202F-3426-4ECB-9ECD-ACD6AD4685D5}"/>
                </a:ext>
              </a:extLst>
            </p:cNvPr>
            <p:cNvSpPr/>
            <p:nvPr/>
          </p:nvSpPr>
          <p:spPr>
            <a:xfrm>
              <a:off x="9505950" y="2423922"/>
              <a:ext cx="1728470" cy="1920239"/>
            </a:xfrm>
            <a:custGeom>
              <a:avLst/>
              <a:gdLst/>
              <a:ahLst/>
              <a:cxnLst/>
              <a:rect l="l" t="t" r="r" b="b"/>
              <a:pathLst>
                <a:path w="1728470" h="1920239">
                  <a:moveTo>
                    <a:pt x="3048" y="903731"/>
                  </a:moveTo>
                  <a:lnTo>
                    <a:pt x="1728216" y="903731"/>
                  </a:lnTo>
                  <a:lnTo>
                    <a:pt x="1728216" y="0"/>
                  </a:lnTo>
                  <a:lnTo>
                    <a:pt x="3048" y="0"/>
                  </a:lnTo>
                  <a:lnTo>
                    <a:pt x="3048" y="903731"/>
                  </a:lnTo>
                  <a:close/>
                </a:path>
                <a:path w="1728470" h="1920239">
                  <a:moveTo>
                    <a:pt x="0" y="1920239"/>
                  </a:moveTo>
                  <a:lnTo>
                    <a:pt x="1728216" y="1920239"/>
                  </a:lnTo>
                  <a:lnTo>
                    <a:pt x="1728216" y="1655064"/>
                  </a:lnTo>
                  <a:lnTo>
                    <a:pt x="0" y="1655064"/>
                  </a:lnTo>
                  <a:lnTo>
                    <a:pt x="0" y="1920239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8" name="object 82">
              <a:extLst>
                <a:ext uri="{FF2B5EF4-FFF2-40B4-BE49-F238E27FC236}">
                  <a16:creationId xmlns:a16="http://schemas.microsoft.com/office/drawing/2014/main" id="{0C6F6652-AF34-4595-A2DE-CF062FEF0110}"/>
                </a:ext>
              </a:extLst>
            </p:cNvPr>
            <p:cNvSpPr/>
            <p:nvPr/>
          </p:nvSpPr>
          <p:spPr>
            <a:xfrm>
              <a:off x="9812273" y="4158868"/>
              <a:ext cx="916304" cy="110362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39" name="object 83">
              <a:extLst>
                <a:ext uri="{FF2B5EF4-FFF2-40B4-BE49-F238E27FC236}">
                  <a16:creationId xmlns:a16="http://schemas.microsoft.com/office/drawing/2014/main" id="{2C57E53E-7235-4B11-950E-362E913B2D6D}"/>
                </a:ext>
              </a:extLst>
            </p:cNvPr>
            <p:cNvSpPr/>
            <p:nvPr/>
          </p:nvSpPr>
          <p:spPr>
            <a:xfrm>
              <a:off x="9558527" y="2464308"/>
              <a:ext cx="224027" cy="22402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0" name="object 84">
              <a:extLst>
                <a:ext uri="{FF2B5EF4-FFF2-40B4-BE49-F238E27FC236}">
                  <a16:creationId xmlns:a16="http://schemas.microsoft.com/office/drawing/2014/main" id="{D026A957-DED1-44CC-A83E-3A9E79901049}"/>
                </a:ext>
              </a:extLst>
            </p:cNvPr>
            <p:cNvSpPr/>
            <p:nvPr/>
          </p:nvSpPr>
          <p:spPr>
            <a:xfrm>
              <a:off x="9553955" y="4098036"/>
              <a:ext cx="224027" cy="22402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1" name="object 85">
              <a:extLst>
                <a:ext uri="{FF2B5EF4-FFF2-40B4-BE49-F238E27FC236}">
                  <a16:creationId xmlns:a16="http://schemas.microsoft.com/office/drawing/2014/main" id="{084602AF-D93E-4C27-A80E-08B7BE7778DA}"/>
                </a:ext>
              </a:extLst>
            </p:cNvPr>
            <p:cNvSpPr/>
            <p:nvPr/>
          </p:nvSpPr>
          <p:spPr>
            <a:xfrm>
              <a:off x="9813035" y="2449702"/>
              <a:ext cx="1177798" cy="14871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2" name="object 86">
              <a:extLst>
                <a:ext uri="{FF2B5EF4-FFF2-40B4-BE49-F238E27FC236}">
                  <a16:creationId xmlns:a16="http://schemas.microsoft.com/office/drawing/2014/main" id="{0B1DA41E-A1E1-417E-A273-151955E8AAA9}"/>
                </a:ext>
              </a:extLst>
            </p:cNvPr>
            <p:cNvSpPr/>
            <p:nvPr/>
          </p:nvSpPr>
          <p:spPr>
            <a:xfrm>
              <a:off x="9825354" y="2633980"/>
              <a:ext cx="666623" cy="11315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3" name="object 87">
              <a:extLst>
                <a:ext uri="{FF2B5EF4-FFF2-40B4-BE49-F238E27FC236}">
                  <a16:creationId xmlns:a16="http://schemas.microsoft.com/office/drawing/2014/main" id="{F6694DCF-95FA-41CD-A1B0-5669FCA8EE24}"/>
                </a:ext>
              </a:extLst>
            </p:cNvPr>
            <p:cNvSpPr/>
            <p:nvPr/>
          </p:nvSpPr>
          <p:spPr>
            <a:xfrm>
              <a:off x="9898506" y="2846324"/>
              <a:ext cx="1183386" cy="11531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4" name="object 88">
              <a:extLst>
                <a:ext uri="{FF2B5EF4-FFF2-40B4-BE49-F238E27FC236}">
                  <a16:creationId xmlns:a16="http://schemas.microsoft.com/office/drawing/2014/main" id="{96C9A3CF-50CF-4E12-A4CF-8B485C51EDDD}"/>
                </a:ext>
              </a:extLst>
            </p:cNvPr>
            <p:cNvSpPr/>
            <p:nvPr/>
          </p:nvSpPr>
          <p:spPr>
            <a:xfrm>
              <a:off x="9898506" y="3038347"/>
              <a:ext cx="1023620" cy="11595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5" name="object 89">
              <a:extLst>
                <a:ext uri="{FF2B5EF4-FFF2-40B4-BE49-F238E27FC236}">
                  <a16:creationId xmlns:a16="http://schemas.microsoft.com/office/drawing/2014/main" id="{21925205-9448-40ED-876B-B95DBBD5B8EA}"/>
                </a:ext>
              </a:extLst>
            </p:cNvPr>
            <p:cNvSpPr/>
            <p:nvPr/>
          </p:nvSpPr>
          <p:spPr>
            <a:xfrm>
              <a:off x="9930384" y="3206495"/>
              <a:ext cx="251460" cy="60960"/>
            </a:xfrm>
            <a:custGeom>
              <a:avLst/>
              <a:gdLst/>
              <a:ahLst/>
              <a:cxnLst/>
              <a:rect l="l" t="t" r="r" b="b"/>
              <a:pathLst>
                <a:path w="251459" h="60960">
                  <a:moveTo>
                    <a:pt x="60960" y="30480"/>
                  </a:moveTo>
                  <a:lnTo>
                    <a:pt x="58572" y="18592"/>
                  </a:lnTo>
                  <a:lnTo>
                    <a:pt x="52044" y="8915"/>
                  </a:lnTo>
                  <a:lnTo>
                    <a:pt x="42367" y="2387"/>
                  </a:lnTo>
                  <a:lnTo>
                    <a:pt x="30480" y="0"/>
                  </a:lnTo>
                  <a:lnTo>
                    <a:pt x="18580" y="2387"/>
                  </a:lnTo>
                  <a:lnTo>
                    <a:pt x="8902" y="8915"/>
                  </a:lnTo>
                  <a:lnTo>
                    <a:pt x="2374" y="18592"/>
                  </a:lnTo>
                  <a:lnTo>
                    <a:pt x="0" y="30480"/>
                  </a:lnTo>
                  <a:lnTo>
                    <a:pt x="2374" y="42379"/>
                  </a:lnTo>
                  <a:lnTo>
                    <a:pt x="8902" y="52057"/>
                  </a:lnTo>
                  <a:lnTo>
                    <a:pt x="18580" y="58585"/>
                  </a:lnTo>
                  <a:lnTo>
                    <a:pt x="30480" y="60960"/>
                  </a:lnTo>
                  <a:lnTo>
                    <a:pt x="42367" y="58585"/>
                  </a:lnTo>
                  <a:lnTo>
                    <a:pt x="52044" y="52057"/>
                  </a:lnTo>
                  <a:lnTo>
                    <a:pt x="58572" y="42379"/>
                  </a:lnTo>
                  <a:lnTo>
                    <a:pt x="60960" y="30480"/>
                  </a:lnTo>
                  <a:close/>
                </a:path>
                <a:path w="251459" h="60960">
                  <a:moveTo>
                    <a:pt x="156972" y="30480"/>
                  </a:moveTo>
                  <a:lnTo>
                    <a:pt x="154584" y="18592"/>
                  </a:lnTo>
                  <a:lnTo>
                    <a:pt x="148056" y="8915"/>
                  </a:lnTo>
                  <a:lnTo>
                    <a:pt x="138379" y="2387"/>
                  </a:lnTo>
                  <a:lnTo>
                    <a:pt x="126492" y="0"/>
                  </a:lnTo>
                  <a:lnTo>
                    <a:pt x="114592" y="2387"/>
                  </a:lnTo>
                  <a:lnTo>
                    <a:pt x="104914" y="8915"/>
                  </a:lnTo>
                  <a:lnTo>
                    <a:pt x="98386" y="18592"/>
                  </a:lnTo>
                  <a:lnTo>
                    <a:pt x="96012" y="30480"/>
                  </a:lnTo>
                  <a:lnTo>
                    <a:pt x="98386" y="42379"/>
                  </a:lnTo>
                  <a:lnTo>
                    <a:pt x="104914" y="52057"/>
                  </a:lnTo>
                  <a:lnTo>
                    <a:pt x="114592" y="58585"/>
                  </a:lnTo>
                  <a:lnTo>
                    <a:pt x="126492" y="60960"/>
                  </a:lnTo>
                  <a:lnTo>
                    <a:pt x="138379" y="58585"/>
                  </a:lnTo>
                  <a:lnTo>
                    <a:pt x="148056" y="52057"/>
                  </a:lnTo>
                  <a:lnTo>
                    <a:pt x="154584" y="42379"/>
                  </a:lnTo>
                  <a:lnTo>
                    <a:pt x="156972" y="30480"/>
                  </a:lnTo>
                  <a:close/>
                </a:path>
                <a:path w="251459" h="60960">
                  <a:moveTo>
                    <a:pt x="251460" y="30480"/>
                  </a:moveTo>
                  <a:lnTo>
                    <a:pt x="249072" y="18592"/>
                  </a:lnTo>
                  <a:lnTo>
                    <a:pt x="242544" y="8915"/>
                  </a:lnTo>
                  <a:lnTo>
                    <a:pt x="232867" y="2387"/>
                  </a:lnTo>
                  <a:lnTo>
                    <a:pt x="220980" y="0"/>
                  </a:lnTo>
                  <a:lnTo>
                    <a:pt x="209080" y="2387"/>
                  </a:lnTo>
                  <a:lnTo>
                    <a:pt x="199402" y="8915"/>
                  </a:lnTo>
                  <a:lnTo>
                    <a:pt x="192874" y="18592"/>
                  </a:lnTo>
                  <a:lnTo>
                    <a:pt x="190500" y="30480"/>
                  </a:lnTo>
                  <a:lnTo>
                    <a:pt x="192874" y="42379"/>
                  </a:lnTo>
                  <a:lnTo>
                    <a:pt x="199402" y="52057"/>
                  </a:lnTo>
                  <a:lnTo>
                    <a:pt x="209080" y="58585"/>
                  </a:lnTo>
                  <a:lnTo>
                    <a:pt x="220980" y="60960"/>
                  </a:lnTo>
                  <a:lnTo>
                    <a:pt x="232867" y="58585"/>
                  </a:lnTo>
                  <a:lnTo>
                    <a:pt x="242544" y="52057"/>
                  </a:lnTo>
                  <a:lnTo>
                    <a:pt x="249072" y="42379"/>
                  </a:lnTo>
                  <a:lnTo>
                    <a:pt x="251460" y="3048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6" name="object 90">
              <a:extLst>
                <a:ext uri="{FF2B5EF4-FFF2-40B4-BE49-F238E27FC236}">
                  <a16:creationId xmlns:a16="http://schemas.microsoft.com/office/drawing/2014/main" id="{7FA29ED2-151F-4ED6-BF3F-2A77F72F945F}"/>
                </a:ext>
              </a:extLst>
            </p:cNvPr>
            <p:cNvSpPr/>
            <p:nvPr/>
          </p:nvSpPr>
          <p:spPr>
            <a:xfrm>
              <a:off x="6971537" y="2719577"/>
              <a:ext cx="1754505" cy="520065"/>
            </a:xfrm>
            <a:custGeom>
              <a:avLst/>
              <a:gdLst/>
              <a:ahLst/>
              <a:cxnLst/>
              <a:rect l="l" t="t" r="r" b="b"/>
              <a:pathLst>
                <a:path w="1754504" h="520064">
                  <a:moveTo>
                    <a:pt x="0" y="519684"/>
                  </a:moveTo>
                  <a:lnTo>
                    <a:pt x="1754124" y="519684"/>
                  </a:lnTo>
                  <a:lnTo>
                    <a:pt x="1754124" y="0"/>
                  </a:lnTo>
                  <a:lnTo>
                    <a:pt x="0" y="0"/>
                  </a:lnTo>
                  <a:lnTo>
                    <a:pt x="0" y="519684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7" name="object 91">
              <a:extLst>
                <a:ext uri="{FF2B5EF4-FFF2-40B4-BE49-F238E27FC236}">
                  <a16:creationId xmlns:a16="http://schemas.microsoft.com/office/drawing/2014/main" id="{803AF9EB-D71F-40CE-874D-0AD3B37A04A0}"/>
                </a:ext>
              </a:extLst>
            </p:cNvPr>
            <p:cNvSpPr/>
            <p:nvPr/>
          </p:nvSpPr>
          <p:spPr>
            <a:xfrm>
              <a:off x="7063231" y="2797936"/>
              <a:ext cx="1309497" cy="1164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8" name="object 92">
              <a:extLst>
                <a:ext uri="{FF2B5EF4-FFF2-40B4-BE49-F238E27FC236}">
                  <a16:creationId xmlns:a16="http://schemas.microsoft.com/office/drawing/2014/main" id="{CA3576EF-019D-46F0-8FFF-4B41FF759CBB}"/>
                </a:ext>
              </a:extLst>
            </p:cNvPr>
            <p:cNvSpPr/>
            <p:nvPr/>
          </p:nvSpPr>
          <p:spPr>
            <a:xfrm>
              <a:off x="7074661" y="2982975"/>
              <a:ext cx="1126617" cy="13665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49" name="object 93">
              <a:extLst>
                <a:ext uri="{FF2B5EF4-FFF2-40B4-BE49-F238E27FC236}">
                  <a16:creationId xmlns:a16="http://schemas.microsoft.com/office/drawing/2014/main" id="{63DC61AD-4068-4136-B5BA-C7A48DC98FEB}"/>
                </a:ext>
              </a:extLst>
            </p:cNvPr>
            <p:cNvSpPr/>
            <p:nvPr/>
          </p:nvSpPr>
          <p:spPr>
            <a:xfrm>
              <a:off x="8107680" y="3203447"/>
              <a:ext cx="273050" cy="9525"/>
            </a:xfrm>
            <a:custGeom>
              <a:avLst/>
              <a:gdLst/>
              <a:ahLst/>
              <a:cxnLst/>
              <a:rect l="l" t="t" r="r" b="b"/>
              <a:pathLst>
                <a:path w="273050" h="9525">
                  <a:moveTo>
                    <a:pt x="18288" y="2286"/>
                  </a:moveTo>
                  <a:lnTo>
                    <a:pt x="13589" y="1651"/>
                  </a:lnTo>
                  <a:lnTo>
                    <a:pt x="12065" y="1524"/>
                  </a:lnTo>
                  <a:lnTo>
                    <a:pt x="10541" y="1651"/>
                  </a:lnTo>
                  <a:lnTo>
                    <a:pt x="9779" y="2032"/>
                  </a:lnTo>
                  <a:lnTo>
                    <a:pt x="762" y="8128"/>
                  </a:lnTo>
                  <a:lnTo>
                    <a:pt x="0" y="8509"/>
                  </a:lnTo>
                  <a:lnTo>
                    <a:pt x="1143" y="8763"/>
                  </a:lnTo>
                  <a:lnTo>
                    <a:pt x="2667" y="8763"/>
                  </a:lnTo>
                  <a:lnTo>
                    <a:pt x="10160" y="9144"/>
                  </a:lnTo>
                  <a:lnTo>
                    <a:pt x="9398" y="5715"/>
                  </a:lnTo>
                  <a:lnTo>
                    <a:pt x="18288" y="2286"/>
                  </a:lnTo>
                  <a:close/>
                </a:path>
                <a:path w="273050" h="9525">
                  <a:moveTo>
                    <a:pt x="190500" y="762"/>
                  </a:moveTo>
                  <a:lnTo>
                    <a:pt x="185801" y="127"/>
                  </a:lnTo>
                  <a:lnTo>
                    <a:pt x="184277" y="0"/>
                  </a:lnTo>
                  <a:lnTo>
                    <a:pt x="182753" y="127"/>
                  </a:lnTo>
                  <a:lnTo>
                    <a:pt x="181991" y="508"/>
                  </a:lnTo>
                  <a:lnTo>
                    <a:pt x="172974" y="6604"/>
                  </a:lnTo>
                  <a:lnTo>
                    <a:pt x="172212" y="6985"/>
                  </a:lnTo>
                  <a:lnTo>
                    <a:pt x="173355" y="7239"/>
                  </a:lnTo>
                  <a:lnTo>
                    <a:pt x="174879" y="7239"/>
                  </a:lnTo>
                  <a:lnTo>
                    <a:pt x="182372" y="7620"/>
                  </a:lnTo>
                  <a:lnTo>
                    <a:pt x="181610" y="4191"/>
                  </a:lnTo>
                  <a:lnTo>
                    <a:pt x="190500" y="762"/>
                  </a:lnTo>
                  <a:close/>
                </a:path>
                <a:path w="273050" h="9525">
                  <a:moveTo>
                    <a:pt x="272796" y="6858"/>
                  </a:moveTo>
                  <a:lnTo>
                    <a:pt x="269494" y="635"/>
                  </a:lnTo>
                  <a:lnTo>
                    <a:pt x="269113" y="127"/>
                  </a:lnTo>
                  <a:lnTo>
                    <a:pt x="267462" y="0"/>
                  </a:lnTo>
                  <a:lnTo>
                    <a:pt x="265811" y="127"/>
                  </a:lnTo>
                  <a:lnTo>
                    <a:pt x="256032" y="635"/>
                  </a:lnTo>
                  <a:lnTo>
                    <a:pt x="266192" y="2921"/>
                  </a:lnTo>
                  <a:lnTo>
                    <a:pt x="265049" y="7620"/>
                  </a:lnTo>
                  <a:lnTo>
                    <a:pt x="271526" y="7620"/>
                  </a:lnTo>
                  <a:lnTo>
                    <a:pt x="272796" y="7239"/>
                  </a:lnTo>
                  <a:lnTo>
                    <a:pt x="272796" y="6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0" name="object 94">
              <a:extLst>
                <a:ext uri="{FF2B5EF4-FFF2-40B4-BE49-F238E27FC236}">
                  <a16:creationId xmlns:a16="http://schemas.microsoft.com/office/drawing/2014/main" id="{E95D06BE-6624-445D-A9A7-4118B2AA9457}"/>
                </a:ext>
              </a:extLst>
            </p:cNvPr>
            <p:cNvSpPr/>
            <p:nvPr/>
          </p:nvSpPr>
          <p:spPr>
            <a:xfrm>
              <a:off x="6722363" y="1770887"/>
              <a:ext cx="2170430" cy="190500"/>
            </a:xfrm>
            <a:custGeom>
              <a:avLst/>
              <a:gdLst/>
              <a:ahLst/>
              <a:cxnLst/>
              <a:rect l="l" t="t" r="r" b="b"/>
              <a:pathLst>
                <a:path w="2170429" h="190500">
                  <a:moveTo>
                    <a:pt x="2170176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2170176" y="190500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1" name="object 95">
              <a:extLst>
                <a:ext uri="{FF2B5EF4-FFF2-40B4-BE49-F238E27FC236}">
                  <a16:creationId xmlns:a16="http://schemas.microsoft.com/office/drawing/2014/main" id="{64A59FB7-A828-4F70-AE76-32328FB5A5C1}"/>
                </a:ext>
              </a:extLst>
            </p:cNvPr>
            <p:cNvSpPr/>
            <p:nvPr/>
          </p:nvSpPr>
          <p:spPr>
            <a:xfrm>
              <a:off x="9505950" y="4376165"/>
              <a:ext cx="1731645" cy="276225"/>
            </a:xfrm>
            <a:custGeom>
              <a:avLst/>
              <a:gdLst/>
              <a:ahLst/>
              <a:cxnLst/>
              <a:rect l="l" t="t" r="r" b="b"/>
              <a:pathLst>
                <a:path w="1731645" h="276225">
                  <a:moveTo>
                    <a:pt x="1731263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731263" y="275843"/>
                  </a:lnTo>
                  <a:lnTo>
                    <a:pt x="17312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2" name="object 96">
              <a:extLst>
                <a:ext uri="{FF2B5EF4-FFF2-40B4-BE49-F238E27FC236}">
                  <a16:creationId xmlns:a16="http://schemas.microsoft.com/office/drawing/2014/main" id="{E0A22D05-CBB3-44CB-8F4E-441021413F20}"/>
                </a:ext>
              </a:extLst>
            </p:cNvPr>
            <p:cNvSpPr/>
            <p:nvPr/>
          </p:nvSpPr>
          <p:spPr>
            <a:xfrm>
              <a:off x="9505950" y="4376165"/>
              <a:ext cx="1731645" cy="276225"/>
            </a:xfrm>
            <a:custGeom>
              <a:avLst/>
              <a:gdLst/>
              <a:ahLst/>
              <a:cxnLst/>
              <a:rect l="l" t="t" r="r" b="b"/>
              <a:pathLst>
                <a:path w="1731645" h="276225">
                  <a:moveTo>
                    <a:pt x="0" y="275843"/>
                  </a:moveTo>
                  <a:lnTo>
                    <a:pt x="1731263" y="275843"/>
                  </a:lnTo>
                  <a:lnTo>
                    <a:pt x="1731263" y="0"/>
                  </a:lnTo>
                  <a:lnTo>
                    <a:pt x="0" y="0"/>
                  </a:lnTo>
                  <a:lnTo>
                    <a:pt x="0" y="275843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3" name="object 97">
              <a:extLst>
                <a:ext uri="{FF2B5EF4-FFF2-40B4-BE49-F238E27FC236}">
                  <a16:creationId xmlns:a16="http://schemas.microsoft.com/office/drawing/2014/main" id="{2794A553-4E49-4F70-943F-E18F9B0CECA4}"/>
                </a:ext>
              </a:extLst>
            </p:cNvPr>
            <p:cNvSpPr/>
            <p:nvPr/>
          </p:nvSpPr>
          <p:spPr>
            <a:xfrm>
              <a:off x="9824592" y="4463033"/>
              <a:ext cx="636142" cy="10680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4" name="object 98">
              <a:extLst>
                <a:ext uri="{FF2B5EF4-FFF2-40B4-BE49-F238E27FC236}">
                  <a16:creationId xmlns:a16="http://schemas.microsoft.com/office/drawing/2014/main" id="{35FAE899-BFA4-41FD-8F67-0145801FADA4}"/>
                </a:ext>
              </a:extLst>
            </p:cNvPr>
            <p:cNvSpPr/>
            <p:nvPr/>
          </p:nvSpPr>
          <p:spPr>
            <a:xfrm>
              <a:off x="9552431" y="5103876"/>
              <a:ext cx="149351" cy="14782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5" name="object 99">
              <a:extLst>
                <a:ext uri="{FF2B5EF4-FFF2-40B4-BE49-F238E27FC236}">
                  <a16:creationId xmlns:a16="http://schemas.microsoft.com/office/drawing/2014/main" id="{4E6885CE-D4D0-4A9B-9AA7-B342F757C784}"/>
                </a:ext>
              </a:extLst>
            </p:cNvPr>
            <p:cNvSpPr/>
            <p:nvPr/>
          </p:nvSpPr>
          <p:spPr>
            <a:xfrm>
              <a:off x="6968489" y="4885182"/>
              <a:ext cx="1752600" cy="312420"/>
            </a:xfrm>
            <a:custGeom>
              <a:avLst/>
              <a:gdLst/>
              <a:ahLst/>
              <a:cxnLst/>
              <a:rect l="l" t="t" r="r" b="b"/>
              <a:pathLst>
                <a:path w="1752600" h="312420">
                  <a:moveTo>
                    <a:pt x="1752600" y="0"/>
                  </a:moveTo>
                  <a:lnTo>
                    <a:pt x="0" y="0"/>
                  </a:lnTo>
                  <a:lnTo>
                    <a:pt x="0" y="312420"/>
                  </a:lnTo>
                  <a:lnTo>
                    <a:pt x="1752600" y="31242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6" name="object 100">
              <a:extLst>
                <a:ext uri="{FF2B5EF4-FFF2-40B4-BE49-F238E27FC236}">
                  <a16:creationId xmlns:a16="http://schemas.microsoft.com/office/drawing/2014/main" id="{9D5A9A89-7C69-4C2E-BA7E-C2CD2BB8B4FB}"/>
                </a:ext>
              </a:extLst>
            </p:cNvPr>
            <p:cNvSpPr/>
            <p:nvPr/>
          </p:nvSpPr>
          <p:spPr>
            <a:xfrm>
              <a:off x="6968489" y="4885182"/>
              <a:ext cx="1752600" cy="312420"/>
            </a:xfrm>
            <a:custGeom>
              <a:avLst/>
              <a:gdLst/>
              <a:ahLst/>
              <a:cxnLst/>
              <a:rect l="l" t="t" r="r" b="b"/>
              <a:pathLst>
                <a:path w="1752600" h="312420">
                  <a:moveTo>
                    <a:pt x="0" y="312420"/>
                  </a:moveTo>
                  <a:lnTo>
                    <a:pt x="1752600" y="312420"/>
                  </a:lnTo>
                  <a:lnTo>
                    <a:pt x="1752600" y="0"/>
                  </a:lnTo>
                  <a:lnTo>
                    <a:pt x="0" y="0"/>
                  </a:lnTo>
                  <a:lnTo>
                    <a:pt x="0" y="312420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7" name="object 101">
              <a:extLst>
                <a:ext uri="{FF2B5EF4-FFF2-40B4-BE49-F238E27FC236}">
                  <a16:creationId xmlns:a16="http://schemas.microsoft.com/office/drawing/2014/main" id="{0DB4C888-70F8-4849-B88E-39465C28747E}"/>
                </a:ext>
              </a:extLst>
            </p:cNvPr>
            <p:cNvSpPr/>
            <p:nvPr/>
          </p:nvSpPr>
          <p:spPr>
            <a:xfrm>
              <a:off x="7249032" y="4989702"/>
              <a:ext cx="1414399" cy="10337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8" name="object 102">
              <a:extLst>
                <a:ext uri="{FF2B5EF4-FFF2-40B4-BE49-F238E27FC236}">
                  <a16:creationId xmlns:a16="http://schemas.microsoft.com/office/drawing/2014/main" id="{3CCAA838-308C-4B17-AE1A-080BD3AAE8AA}"/>
                </a:ext>
              </a:extLst>
            </p:cNvPr>
            <p:cNvSpPr/>
            <p:nvPr/>
          </p:nvSpPr>
          <p:spPr>
            <a:xfrm>
              <a:off x="7039355" y="4966715"/>
              <a:ext cx="156972" cy="15544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59" name="object 103">
              <a:extLst>
                <a:ext uri="{FF2B5EF4-FFF2-40B4-BE49-F238E27FC236}">
                  <a16:creationId xmlns:a16="http://schemas.microsoft.com/office/drawing/2014/main" id="{1C2FC0D4-F2B6-4454-8690-73602EE71C65}"/>
                </a:ext>
              </a:extLst>
            </p:cNvPr>
            <p:cNvSpPr/>
            <p:nvPr/>
          </p:nvSpPr>
          <p:spPr>
            <a:xfrm>
              <a:off x="6831329" y="2526030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20">
                  <a:moveTo>
                    <a:pt x="146812" y="0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EC7C3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0" name="object 104">
              <a:extLst>
                <a:ext uri="{FF2B5EF4-FFF2-40B4-BE49-F238E27FC236}">
                  <a16:creationId xmlns:a16="http://schemas.microsoft.com/office/drawing/2014/main" id="{21FB2C58-AD8F-44D4-82DC-6FDD55B2CB03}"/>
                </a:ext>
              </a:extLst>
            </p:cNvPr>
            <p:cNvSpPr/>
            <p:nvPr/>
          </p:nvSpPr>
          <p:spPr>
            <a:xfrm>
              <a:off x="6773417" y="2007869"/>
              <a:ext cx="4424680" cy="274320"/>
            </a:xfrm>
            <a:custGeom>
              <a:avLst/>
              <a:gdLst/>
              <a:ahLst/>
              <a:cxnLst/>
              <a:rect l="l" t="t" r="r" b="b"/>
              <a:pathLst>
                <a:path w="4424680" h="274319">
                  <a:moveTo>
                    <a:pt x="4424172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4424172" y="274320"/>
                  </a:lnTo>
                  <a:lnTo>
                    <a:pt x="4424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1" name="object 105">
              <a:extLst>
                <a:ext uri="{FF2B5EF4-FFF2-40B4-BE49-F238E27FC236}">
                  <a16:creationId xmlns:a16="http://schemas.microsoft.com/office/drawing/2014/main" id="{18AC86FC-F429-427D-B5FA-74300F01DDCC}"/>
                </a:ext>
              </a:extLst>
            </p:cNvPr>
            <p:cNvSpPr/>
            <p:nvPr/>
          </p:nvSpPr>
          <p:spPr>
            <a:xfrm>
              <a:off x="6773417" y="2007869"/>
              <a:ext cx="4424680" cy="274320"/>
            </a:xfrm>
            <a:custGeom>
              <a:avLst/>
              <a:gdLst/>
              <a:ahLst/>
              <a:cxnLst/>
              <a:rect l="l" t="t" r="r" b="b"/>
              <a:pathLst>
                <a:path w="4424680" h="274319">
                  <a:moveTo>
                    <a:pt x="0" y="274320"/>
                  </a:moveTo>
                  <a:lnTo>
                    <a:pt x="4424172" y="274320"/>
                  </a:lnTo>
                  <a:lnTo>
                    <a:pt x="4424172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2" name="object 106">
              <a:extLst>
                <a:ext uri="{FF2B5EF4-FFF2-40B4-BE49-F238E27FC236}">
                  <a16:creationId xmlns:a16="http://schemas.microsoft.com/office/drawing/2014/main" id="{7C2D2668-D643-4861-979E-CB7BAD20DED0}"/>
                </a:ext>
              </a:extLst>
            </p:cNvPr>
            <p:cNvSpPr/>
            <p:nvPr/>
          </p:nvSpPr>
          <p:spPr>
            <a:xfrm>
              <a:off x="7266304" y="2088007"/>
              <a:ext cx="1331819" cy="11468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3" name="object 107">
              <a:extLst>
                <a:ext uri="{FF2B5EF4-FFF2-40B4-BE49-F238E27FC236}">
                  <a16:creationId xmlns:a16="http://schemas.microsoft.com/office/drawing/2014/main" id="{35587C1A-7A35-4C63-B8D6-E61DB5DB17FB}"/>
                </a:ext>
              </a:extLst>
            </p:cNvPr>
            <p:cNvSpPr/>
            <p:nvPr/>
          </p:nvSpPr>
          <p:spPr>
            <a:xfrm>
              <a:off x="8642984" y="2153464"/>
              <a:ext cx="76200" cy="959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4" name="object 108">
              <a:extLst>
                <a:ext uri="{FF2B5EF4-FFF2-40B4-BE49-F238E27FC236}">
                  <a16:creationId xmlns:a16="http://schemas.microsoft.com/office/drawing/2014/main" id="{8825339B-33ED-48F9-9BE0-5E64B6CDCF07}"/>
                </a:ext>
              </a:extLst>
            </p:cNvPr>
            <p:cNvSpPr/>
            <p:nvPr/>
          </p:nvSpPr>
          <p:spPr>
            <a:xfrm>
              <a:off x="8774302" y="2088007"/>
              <a:ext cx="2117090" cy="14858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5" name="object 109">
              <a:extLst>
                <a:ext uri="{FF2B5EF4-FFF2-40B4-BE49-F238E27FC236}">
                  <a16:creationId xmlns:a16="http://schemas.microsoft.com/office/drawing/2014/main" id="{C7FBC0EA-3443-47F4-8F80-93F288C5275C}"/>
                </a:ext>
              </a:extLst>
            </p:cNvPr>
            <p:cNvSpPr/>
            <p:nvPr/>
          </p:nvSpPr>
          <p:spPr>
            <a:xfrm>
              <a:off x="6830567" y="2074163"/>
              <a:ext cx="358140" cy="14477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6" name="object 110">
              <a:extLst>
                <a:ext uri="{FF2B5EF4-FFF2-40B4-BE49-F238E27FC236}">
                  <a16:creationId xmlns:a16="http://schemas.microsoft.com/office/drawing/2014/main" id="{CED696A7-7651-44C2-9CE6-2B44EDD47F92}"/>
                </a:ext>
              </a:extLst>
            </p:cNvPr>
            <p:cNvSpPr/>
            <p:nvPr/>
          </p:nvSpPr>
          <p:spPr>
            <a:xfrm>
              <a:off x="6963917" y="3630930"/>
              <a:ext cx="1755775" cy="402590"/>
            </a:xfrm>
            <a:custGeom>
              <a:avLst/>
              <a:gdLst/>
              <a:ahLst/>
              <a:cxnLst/>
              <a:rect l="l" t="t" r="r" b="b"/>
              <a:pathLst>
                <a:path w="1755775" h="402589">
                  <a:moveTo>
                    <a:pt x="1755648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1755648" y="402336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7" name="object 111">
              <a:extLst>
                <a:ext uri="{FF2B5EF4-FFF2-40B4-BE49-F238E27FC236}">
                  <a16:creationId xmlns:a16="http://schemas.microsoft.com/office/drawing/2014/main" id="{BC1006A2-1B29-4316-B9D6-8A376FEB47ED}"/>
                </a:ext>
              </a:extLst>
            </p:cNvPr>
            <p:cNvSpPr/>
            <p:nvPr/>
          </p:nvSpPr>
          <p:spPr>
            <a:xfrm>
              <a:off x="6963917" y="3630930"/>
              <a:ext cx="1755775" cy="402590"/>
            </a:xfrm>
            <a:custGeom>
              <a:avLst/>
              <a:gdLst/>
              <a:ahLst/>
              <a:cxnLst/>
              <a:rect l="l" t="t" r="r" b="b"/>
              <a:pathLst>
                <a:path w="1755775" h="402589">
                  <a:moveTo>
                    <a:pt x="0" y="402336"/>
                  </a:moveTo>
                  <a:lnTo>
                    <a:pt x="1755648" y="402336"/>
                  </a:lnTo>
                  <a:lnTo>
                    <a:pt x="1755648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8" name="object 112">
              <a:extLst>
                <a:ext uri="{FF2B5EF4-FFF2-40B4-BE49-F238E27FC236}">
                  <a16:creationId xmlns:a16="http://schemas.microsoft.com/office/drawing/2014/main" id="{796ABCAE-9E7C-4869-8F0C-F0F010AD2897}"/>
                </a:ext>
              </a:extLst>
            </p:cNvPr>
            <p:cNvSpPr/>
            <p:nvPr/>
          </p:nvSpPr>
          <p:spPr>
            <a:xfrm>
              <a:off x="7268844" y="3687318"/>
              <a:ext cx="686434" cy="122808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69" name="object 113">
              <a:extLst>
                <a:ext uri="{FF2B5EF4-FFF2-40B4-BE49-F238E27FC236}">
                  <a16:creationId xmlns:a16="http://schemas.microsoft.com/office/drawing/2014/main" id="{A1499677-3A45-4A14-9262-9910061B6524}"/>
                </a:ext>
              </a:extLst>
            </p:cNvPr>
            <p:cNvSpPr/>
            <p:nvPr/>
          </p:nvSpPr>
          <p:spPr>
            <a:xfrm>
              <a:off x="7270241" y="3865880"/>
              <a:ext cx="1102740" cy="114553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70" name="object 114">
              <a:extLst>
                <a:ext uri="{FF2B5EF4-FFF2-40B4-BE49-F238E27FC236}">
                  <a16:creationId xmlns:a16="http://schemas.microsoft.com/office/drawing/2014/main" id="{D09C79CE-9C51-49DD-84CD-BB242ABA41A9}"/>
                </a:ext>
              </a:extLst>
            </p:cNvPr>
            <p:cNvSpPr/>
            <p:nvPr/>
          </p:nvSpPr>
          <p:spPr>
            <a:xfrm>
              <a:off x="7024115" y="3715512"/>
              <a:ext cx="198120" cy="19811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71" name="object 115">
              <a:extLst>
                <a:ext uri="{FF2B5EF4-FFF2-40B4-BE49-F238E27FC236}">
                  <a16:creationId xmlns:a16="http://schemas.microsoft.com/office/drawing/2014/main" id="{7A5545E3-7999-4444-9E43-9C794EFAC4D0}"/>
                </a:ext>
              </a:extLst>
            </p:cNvPr>
            <p:cNvSpPr/>
            <p:nvPr/>
          </p:nvSpPr>
          <p:spPr>
            <a:xfrm>
              <a:off x="6963917" y="4033265"/>
              <a:ext cx="1755775" cy="396240"/>
            </a:xfrm>
            <a:custGeom>
              <a:avLst/>
              <a:gdLst/>
              <a:ahLst/>
              <a:cxnLst/>
              <a:rect l="l" t="t" r="r" b="b"/>
              <a:pathLst>
                <a:path w="1755775" h="396239">
                  <a:moveTo>
                    <a:pt x="0" y="396239"/>
                  </a:moveTo>
                  <a:lnTo>
                    <a:pt x="1755648" y="396239"/>
                  </a:lnTo>
                  <a:lnTo>
                    <a:pt x="1755648" y="0"/>
                  </a:lnTo>
                  <a:lnTo>
                    <a:pt x="0" y="0"/>
                  </a:lnTo>
                  <a:lnTo>
                    <a:pt x="0" y="396239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sp>
        <p:nvSpPr>
          <p:cNvPr id="18" name="object 116">
            <a:extLst>
              <a:ext uri="{FF2B5EF4-FFF2-40B4-BE49-F238E27FC236}">
                <a16:creationId xmlns:a16="http://schemas.microsoft.com/office/drawing/2014/main" id="{C546184C-C9F2-4EB7-9912-42EA2A330B7C}"/>
              </a:ext>
            </a:extLst>
          </p:cNvPr>
          <p:cNvSpPr txBox="1"/>
          <p:nvPr/>
        </p:nvSpPr>
        <p:spPr>
          <a:xfrm>
            <a:off x="6971419" y="4263033"/>
            <a:ext cx="1742439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725" marR="247650" indent="-41275">
              <a:lnSpc>
                <a:spcPct val="100000"/>
              </a:lnSpc>
              <a:spcBef>
                <a:spcPts val="100"/>
              </a:spcBef>
            </a:pPr>
            <a:r>
              <a:rPr sz="1050" spc="-195" dirty="0">
                <a:latin typeface="+mn-ea"/>
                <a:cs typeface="Arial Black"/>
                <a:hlinkClick r:id="rId65"/>
              </a:rPr>
              <a:t>SQL </a:t>
            </a:r>
            <a:r>
              <a:rPr sz="1050" spc="-145" dirty="0">
                <a:latin typeface="+mn-ea"/>
                <a:cs typeface="Arial Black"/>
                <a:hlinkClick r:id="rId65"/>
              </a:rPr>
              <a:t>Encryption </a:t>
            </a:r>
            <a:r>
              <a:rPr sz="1050" spc="-110" dirty="0">
                <a:latin typeface="+mn-ea"/>
                <a:cs typeface="Arial Black"/>
                <a:hlinkClick r:id="rId65"/>
              </a:rPr>
              <a:t>&amp;  </a:t>
            </a:r>
            <a:r>
              <a:rPr sz="1050" spc="-155" dirty="0">
                <a:latin typeface="+mn-ea"/>
                <a:cs typeface="Arial Black"/>
                <a:hlinkClick r:id="rId65"/>
              </a:rPr>
              <a:t>Data</a:t>
            </a:r>
            <a:r>
              <a:rPr sz="1050" spc="-90" dirty="0">
                <a:latin typeface="+mn-ea"/>
                <a:cs typeface="Arial Black"/>
                <a:hlinkClick r:id="rId65"/>
              </a:rPr>
              <a:t> </a:t>
            </a:r>
            <a:r>
              <a:rPr sz="1050" spc="-145" dirty="0">
                <a:latin typeface="+mn-ea"/>
                <a:cs typeface="Arial Black"/>
                <a:hlinkClick r:id="rId65"/>
              </a:rPr>
              <a:t>Masking</a:t>
            </a:r>
            <a:endParaRPr sz="1050">
              <a:latin typeface="+mn-ea"/>
              <a:cs typeface="Arial Black"/>
            </a:endParaRPr>
          </a:p>
        </p:txBody>
      </p:sp>
      <p:grpSp>
        <p:nvGrpSpPr>
          <p:cNvPr id="19" name="object 117">
            <a:extLst>
              <a:ext uri="{FF2B5EF4-FFF2-40B4-BE49-F238E27FC236}">
                <a16:creationId xmlns:a16="http://schemas.microsoft.com/office/drawing/2014/main" id="{D29E88AA-8A3B-494C-B00A-0E5D272F414F}"/>
              </a:ext>
            </a:extLst>
          </p:cNvPr>
          <p:cNvGrpSpPr/>
          <p:nvPr/>
        </p:nvGrpSpPr>
        <p:grpSpPr>
          <a:xfrm>
            <a:off x="6967608" y="2597935"/>
            <a:ext cx="1758823" cy="2456688"/>
            <a:chOff x="6966965" y="2366009"/>
            <a:chExt cx="1758823" cy="2456688"/>
          </a:xfrm>
        </p:grpSpPr>
        <p:sp>
          <p:nvSpPr>
            <p:cNvPr id="95" name="object 118">
              <a:extLst>
                <a:ext uri="{FF2B5EF4-FFF2-40B4-BE49-F238E27FC236}">
                  <a16:creationId xmlns:a16="http://schemas.microsoft.com/office/drawing/2014/main" id="{E39711B2-C924-45C3-B924-6422BE6EECCB}"/>
                </a:ext>
              </a:extLst>
            </p:cNvPr>
            <p:cNvSpPr/>
            <p:nvPr/>
          </p:nvSpPr>
          <p:spPr>
            <a:xfrm>
              <a:off x="7036307" y="4104131"/>
              <a:ext cx="198120" cy="19811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96" name="object 119">
              <a:extLst>
                <a:ext uri="{FF2B5EF4-FFF2-40B4-BE49-F238E27FC236}">
                  <a16:creationId xmlns:a16="http://schemas.microsoft.com/office/drawing/2014/main" id="{6F4B8D63-2874-4EF5-A079-82088978FC59}"/>
                </a:ext>
              </a:extLst>
            </p:cNvPr>
            <p:cNvSpPr/>
            <p:nvPr/>
          </p:nvSpPr>
          <p:spPr>
            <a:xfrm>
              <a:off x="6966965" y="4434077"/>
              <a:ext cx="1752600" cy="388620"/>
            </a:xfrm>
            <a:custGeom>
              <a:avLst/>
              <a:gdLst/>
              <a:ahLst/>
              <a:cxnLst/>
              <a:rect l="l" t="t" r="r" b="b"/>
              <a:pathLst>
                <a:path w="1752600" h="388620">
                  <a:moveTo>
                    <a:pt x="1752600" y="0"/>
                  </a:moveTo>
                  <a:lnTo>
                    <a:pt x="0" y="0"/>
                  </a:lnTo>
                  <a:lnTo>
                    <a:pt x="0" y="388620"/>
                  </a:lnTo>
                  <a:lnTo>
                    <a:pt x="1752600" y="38862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97" name="object 120">
              <a:extLst>
                <a:ext uri="{FF2B5EF4-FFF2-40B4-BE49-F238E27FC236}">
                  <a16:creationId xmlns:a16="http://schemas.microsoft.com/office/drawing/2014/main" id="{A0350CA3-3CA2-4BEC-9846-50EF42E509D2}"/>
                </a:ext>
              </a:extLst>
            </p:cNvPr>
            <p:cNvSpPr/>
            <p:nvPr/>
          </p:nvSpPr>
          <p:spPr>
            <a:xfrm>
              <a:off x="6966965" y="4434077"/>
              <a:ext cx="1752600" cy="388620"/>
            </a:xfrm>
            <a:custGeom>
              <a:avLst/>
              <a:gdLst/>
              <a:ahLst/>
              <a:cxnLst/>
              <a:rect l="l" t="t" r="r" b="b"/>
              <a:pathLst>
                <a:path w="1752600" h="388620">
                  <a:moveTo>
                    <a:pt x="0" y="388620"/>
                  </a:moveTo>
                  <a:lnTo>
                    <a:pt x="1752600" y="388620"/>
                  </a:lnTo>
                  <a:lnTo>
                    <a:pt x="1752600" y="0"/>
                  </a:lnTo>
                  <a:lnTo>
                    <a:pt x="0" y="0"/>
                  </a:lnTo>
                  <a:lnTo>
                    <a:pt x="0" y="388620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98" name="object 121">
              <a:extLst>
                <a:ext uri="{FF2B5EF4-FFF2-40B4-BE49-F238E27FC236}">
                  <a16:creationId xmlns:a16="http://schemas.microsoft.com/office/drawing/2014/main" id="{90ABC92A-C051-4639-87F1-9AC2C0C88301}"/>
                </a:ext>
              </a:extLst>
            </p:cNvPr>
            <p:cNvSpPr/>
            <p:nvPr/>
          </p:nvSpPr>
          <p:spPr>
            <a:xfrm>
              <a:off x="7272146" y="4477892"/>
              <a:ext cx="987298" cy="12877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99" name="object 122">
              <a:extLst>
                <a:ext uri="{FF2B5EF4-FFF2-40B4-BE49-F238E27FC236}">
                  <a16:creationId xmlns:a16="http://schemas.microsoft.com/office/drawing/2014/main" id="{C7989C3A-9F6A-4813-8EBC-D0C4720EEB64}"/>
                </a:ext>
              </a:extLst>
            </p:cNvPr>
            <p:cNvSpPr/>
            <p:nvPr/>
          </p:nvSpPr>
          <p:spPr>
            <a:xfrm>
              <a:off x="7284465" y="4663820"/>
              <a:ext cx="666623" cy="11315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00" name="object 123">
              <a:extLst>
                <a:ext uri="{FF2B5EF4-FFF2-40B4-BE49-F238E27FC236}">
                  <a16:creationId xmlns:a16="http://schemas.microsoft.com/office/drawing/2014/main" id="{8826FF6F-BE5F-4F38-96F9-4BCCECDE2889}"/>
                </a:ext>
              </a:extLst>
            </p:cNvPr>
            <p:cNvSpPr/>
            <p:nvPr/>
          </p:nvSpPr>
          <p:spPr>
            <a:xfrm>
              <a:off x="7036307" y="4532375"/>
              <a:ext cx="198120" cy="19811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01" name="object 124">
              <a:extLst>
                <a:ext uri="{FF2B5EF4-FFF2-40B4-BE49-F238E27FC236}">
                  <a16:creationId xmlns:a16="http://schemas.microsoft.com/office/drawing/2014/main" id="{0A8392C6-1397-4E08-BDE5-8418FD404007}"/>
                </a:ext>
              </a:extLst>
            </p:cNvPr>
            <p:cNvSpPr/>
            <p:nvPr/>
          </p:nvSpPr>
          <p:spPr>
            <a:xfrm>
              <a:off x="6977633" y="2366009"/>
              <a:ext cx="1746885" cy="321945"/>
            </a:xfrm>
            <a:custGeom>
              <a:avLst/>
              <a:gdLst/>
              <a:ahLst/>
              <a:cxnLst/>
              <a:rect l="l" t="t" r="r" b="b"/>
              <a:pathLst>
                <a:path w="1746884" h="321944">
                  <a:moveTo>
                    <a:pt x="0" y="321563"/>
                  </a:moveTo>
                  <a:lnTo>
                    <a:pt x="1746503" y="321563"/>
                  </a:lnTo>
                  <a:lnTo>
                    <a:pt x="1746503" y="0"/>
                  </a:lnTo>
                  <a:lnTo>
                    <a:pt x="0" y="0"/>
                  </a:lnTo>
                  <a:lnTo>
                    <a:pt x="0" y="321563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02" name="object 125">
              <a:extLst>
                <a:ext uri="{FF2B5EF4-FFF2-40B4-BE49-F238E27FC236}">
                  <a16:creationId xmlns:a16="http://schemas.microsoft.com/office/drawing/2014/main" id="{0F1EF25A-93D9-4F6C-A112-BC3E62F9F9C8}"/>
                </a:ext>
              </a:extLst>
            </p:cNvPr>
            <p:cNvSpPr/>
            <p:nvPr/>
          </p:nvSpPr>
          <p:spPr>
            <a:xfrm>
              <a:off x="7288529" y="2468879"/>
              <a:ext cx="1279144" cy="148717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03" name="object 126">
              <a:extLst>
                <a:ext uri="{FF2B5EF4-FFF2-40B4-BE49-F238E27FC236}">
                  <a16:creationId xmlns:a16="http://schemas.microsoft.com/office/drawing/2014/main" id="{6016C766-B825-41AD-9940-935FDA5F4239}"/>
                </a:ext>
              </a:extLst>
            </p:cNvPr>
            <p:cNvSpPr/>
            <p:nvPr/>
          </p:nvSpPr>
          <p:spPr>
            <a:xfrm>
              <a:off x="7031735" y="2439923"/>
              <a:ext cx="210311" cy="17068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04" name="object 127">
              <a:extLst>
                <a:ext uri="{FF2B5EF4-FFF2-40B4-BE49-F238E27FC236}">
                  <a16:creationId xmlns:a16="http://schemas.microsoft.com/office/drawing/2014/main" id="{3C4A88B4-B592-4CAF-9773-8C178E1C5E11}"/>
                </a:ext>
              </a:extLst>
            </p:cNvPr>
            <p:cNvSpPr/>
            <p:nvPr/>
          </p:nvSpPr>
          <p:spPr>
            <a:xfrm>
              <a:off x="6970013" y="3292601"/>
              <a:ext cx="1755775" cy="291465"/>
            </a:xfrm>
            <a:custGeom>
              <a:avLst/>
              <a:gdLst/>
              <a:ahLst/>
              <a:cxnLst/>
              <a:rect l="l" t="t" r="r" b="b"/>
              <a:pathLst>
                <a:path w="1755775" h="291464">
                  <a:moveTo>
                    <a:pt x="0" y="291084"/>
                  </a:moveTo>
                  <a:lnTo>
                    <a:pt x="1755648" y="291084"/>
                  </a:lnTo>
                  <a:lnTo>
                    <a:pt x="1755648" y="0"/>
                  </a:lnTo>
                  <a:lnTo>
                    <a:pt x="0" y="0"/>
                  </a:lnTo>
                  <a:lnTo>
                    <a:pt x="0" y="291084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05" name="object 128">
              <a:extLst>
                <a:ext uri="{FF2B5EF4-FFF2-40B4-BE49-F238E27FC236}">
                  <a16:creationId xmlns:a16="http://schemas.microsoft.com/office/drawing/2014/main" id="{F4C77117-CCC2-459E-B5EA-D15D2160EF9E}"/>
                </a:ext>
              </a:extLst>
            </p:cNvPr>
            <p:cNvSpPr/>
            <p:nvPr/>
          </p:nvSpPr>
          <p:spPr>
            <a:xfrm>
              <a:off x="7292593" y="3350259"/>
              <a:ext cx="665606" cy="11620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106" name="object 129">
              <a:extLst>
                <a:ext uri="{FF2B5EF4-FFF2-40B4-BE49-F238E27FC236}">
                  <a16:creationId xmlns:a16="http://schemas.microsoft.com/office/drawing/2014/main" id="{01A542FF-F94E-4ED5-A3A8-9DA9F1545FB6}"/>
                </a:ext>
              </a:extLst>
            </p:cNvPr>
            <p:cNvSpPr/>
            <p:nvPr/>
          </p:nvSpPr>
          <p:spPr>
            <a:xfrm>
              <a:off x="7062215" y="3317747"/>
              <a:ext cx="170688" cy="22097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sp>
        <p:nvSpPr>
          <p:cNvPr id="20" name="object 130">
            <a:extLst>
              <a:ext uri="{FF2B5EF4-FFF2-40B4-BE49-F238E27FC236}">
                <a16:creationId xmlns:a16="http://schemas.microsoft.com/office/drawing/2014/main" id="{474FAC81-9108-4314-8B34-88CAF1CCC257}"/>
              </a:ext>
            </a:extLst>
          </p:cNvPr>
          <p:cNvSpPr/>
          <p:nvPr/>
        </p:nvSpPr>
        <p:spPr>
          <a:xfrm>
            <a:off x="1171417" y="4649112"/>
            <a:ext cx="474256" cy="12623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pic>
        <p:nvPicPr>
          <p:cNvPr id="21" name="table">
            <a:extLst>
              <a:ext uri="{FF2B5EF4-FFF2-40B4-BE49-F238E27FC236}">
                <a16:creationId xmlns:a16="http://schemas.microsoft.com/office/drawing/2014/main" id="{9F506E43-96AC-4FB3-8F7C-A733C2A324B1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815982" y="4095266"/>
            <a:ext cx="1111250" cy="704086"/>
          </a:xfrm>
          <a:prstGeom prst="rect">
            <a:avLst/>
          </a:prstGeom>
        </p:spPr>
      </p:pic>
      <p:sp>
        <p:nvSpPr>
          <p:cNvPr id="22" name="object 132">
            <a:extLst>
              <a:ext uri="{FF2B5EF4-FFF2-40B4-BE49-F238E27FC236}">
                <a16:creationId xmlns:a16="http://schemas.microsoft.com/office/drawing/2014/main" id="{38AC83FD-43DA-413E-8D99-914FC816168A}"/>
              </a:ext>
            </a:extLst>
          </p:cNvPr>
          <p:cNvSpPr/>
          <p:nvPr/>
        </p:nvSpPr>
        <p:spPr>
          <a:xfrm>
            <a:off x="1171417" y="4145430"/>
            <a:ext cx="623100" cy="14858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23" name="object 133">
            <a:extLst>
              <a:ext uri="{FF2B5EF4-FFF2-40B4-BE49-F238E27FC236}">
                <a16:creationId xmlns:a16="http://schemas.microsoft.com/office/drawing/2014/main" id="{58683B2C-FE9C-45F7-9896-CE4BC7C30945}"/>
              </a:ext>
            </a:extLst>
          </p:cNvPr>
          <p:cNvSpPr/>
          <p:nvPr/>
        </p:nvSpPr>
        <p:spPr>
          <a:xfrm>
            <a:off x="1166426" y="4398541"/>
            <a:ext cx="633933" cy="144398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24" name="object 134">
            <a:extLst>
              <a:ext uri="{FF2B5EF4-FFF2-40B4-BE49-F238E27FC236}">
                <a16:creationId xmlns:a16="http://schemas.microsoft.com/office/drawing/2014/main" id="{BC260277-4166-4AE4-92E9-6E0DFEDC0B68}"/>
              </a:ext>
            </a:extLst>
          </p:cNvPr>
          <p:cNvSpPr/>
          <p:nvPr/>
        </p:nvSpPr>
        <p:spPr>
          <a:xfrm>
            <a:off x="918090" y="4122697"/>
            <a:ext cx="156972" cy="15544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25" name="object 135">
            <a:extLst>
              <a:ext uri="{FF2B5EF4-FFF2-40B4-BE49-F238E27FC236}">
                <a16:creationId xmlns:a16="http://schemas.microsoft.com/office/drawing/2014/main" id="{573C1E88-B7D0-461A-8C9F-8A70A96CEE34}"/>
              </a:ext>
            </a:extLst>
          </p:cNvPr>
          <p:cNvSpPr/>
          <p:nvPr/>
        </p:nvSpPr>
        <p:spPr>
          <a:xfrm>
            <a:off x="901326" y="4389397"/>
            <a:ext cx="156972" cy="15544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26" name="object 136">
            <a:extLst>
              <a:ext uri="{FF2B5EF4-FFF2-40B4-BE49-F238E27FC236}">
                <a16:creationId xmlns:a16="http://schemas.microsoft.com/office/drawing/2014/main" id="{D1CF2F72-CBAB-4B48-B7C1-9AB2F0DBA4A7}"/>
              </a:ext>
            </a:extLst>
          </p:cNvPr>
          <p:cNvSpPr/>
          <p:nvPr/>
        </p:nvSpPr>
        <p:spPr>
          <a:xfrm>
            <a:off x="915043" y="4636285"/>
            <a:ext cx="156972" cy="15544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grpSp>
        <p:nvGrpSpPr>
          <p:cNvPr id="27" name="object 137">
            <a:extLst>
              <a:ext uri="{FF2B5EF4-FFF2-40B4-BE49-F238E27FC236}">
                <a16:creationId xmlns:a16="http://schemas.microsoft.com/office/drawing/2014/main" id="{BB055796-18FF-40EC-BFDE-D174B3F2FC32}"/>
              </a:ext>
            </a:extLst>
          </p:cNvPr>
          <p:cNvGrpSpPr/>
          <p:nvPr/>
        </p:nvGrpSpPr>
        <p:grpSpPr>
          <a:xfrm>
            <a:off x="688729" y="3572534"/>
            <a:ext cx="4136897" cy="1388364"/>
            <a:chOff x="688086" y="3340608"/>
            <a:chExt cx="4136897" cy="1388364"/>
          </a:xfrm>
        </p:grpSpPr>
        <p:sp>
          <p:nvSpPr>
            <p:cNvPr id="66" name="object 138">
              <a:extLst>
                <a:ext uri="{FF2B5EF4-FFF2-40B4-BE49-F238E27FC236}">
                  <a16:creationId xmlns:a16="http://schemas.microsoft.com/office/drawing/2014/main" id="{D299538E-E04A-42F2-8B5A-4496A6ACB39B}"/>
                </a:ext>
              </a:extLst>
            </p:cNvPr>
            <p:cNvSpPr/>
            <p:nvPr/>
          </p:nvSpPr>
          <p:spPr>
            <a:xfrm>
              <a:off x="688086" y="3443478"/>
              <a:ext cx="3929379" cy="1231900"/>
            </a:xfrm>
            <a:custGeom>
              <a:avLst/>
              <a:gdLst/>
              <a:ahLst/>
              <a:cxnLst/>
              <a:rect l="l" t="t" r="r" b="b"/>
              <a:pathLst>
                <a:path w="3929379" h="1231900">
                  <a:moveTo>
                    <a:pt x="0" y="1231392"/>
                  </a:moveTo>
                  <a:lnTo>
                    <a:pt x="3928872" y="1231392"/>
                  </a:lnTo>
                  <a:lnTo>
                    <a:pt x="3928872" y="0"/>
                  </a:lnTo>
                  <a:lnTo>
                    <a:pt x="0" y="0"/>
                  </a:lnTo>
                  <a:lnTo>
                    <a:pt x="0" y="1231392"/>
                  </a:lnTo>
                  <a:close/>
                </a:path>
              </a:pathLst>
            </a:custGeom>
            <a:ln w="19812">
              <a:solidFill>
                <a:srgbClr val="44536A"/>
              </a:solidFill>
              <a:prstDash val="sysDot"/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67" name="object 139">
              <a:extLst>
                <a:ext uri="{FF2B5EF4-FFF2-40B4-BE49-F238E27FC236}">
                  <a16:creationId xmlns:a16="http://schemas.microsoft.com/office/drawing/2014/main" id="{170889D8-0B8E-4991-BEB5-FE753EFDBCDD}"/>
                </a:ext>
              </a:extLst>
            </p:cNvPr>
            <p:cNvSpPr/>
            <p:nvPr/>
          </p:nvSpPr>
          <p:spPr>
            <a:xfrm>
              <a:off x="3460241" y="3493770"/>
              <a:ext cx="986155" cy="927100"/>
            </a:xfrm>
            <a:custGeom>
              <a:avLst/>
              <a:gdLst/>
              <a:ahLst/>
              <a:cxnLst/>
              <a:rect l="l" t="t" r="r" b="b"/>
              <a:pathLst>
                <a:path w="986154" h="927100">
                  <a:moveTo>
                    <a:pt x="0" y="926591"/>
                  </a:moveTo>
                  <a:lnTo>
                    <a:pt x="986027" y="926591"/>
                  </a:lnTo>
                  <a:lnTo>
                    <a:pt x="986027" y="0"/>
                  </a:lnTo>
                  <a:lnTo>
                    <a:pt x="0" y="0"/>
                  </a:lnTo>
                  <a:lnTo>
                    <a:pt x="0" y="926591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68" name="object 140">
              <a:extLst>
                <a:ext uri="{FF2B5EF4-FFF2-40B4-BE49-F238E27FC236}">
                  <a16:creationId xmlns:a16="http://schemas.microsoft.com/office/drawing/2014/main" id="{A86D8ABC-3E39-4554-89D9-57DF85CF1E0E}"/>
                </a:ext>
              </a:extLst>
            </p:cNvPr>
            <p:cNvSpPr/>
            <p:nvPr/>
          </p:nvSpPr>
          <p:spPr>
            <a:xfrm>
              <a:off x="3556762" y="3552063"/>
              <a:ext cx="538861" cy="139319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69" name="object 141">
              <a:extLst>
                <a:ext uri="{FF2B5EF4-FFF2-40B4-BE49-F238E27FC236}">
                  <a16:creationId xmlns:a16="http://schemas.microsoft.com/office/drawing/2014/main" id="{9EDEFAF5-90BB-4936-AD84-B716E14409EB}"/>
                </a:ext>
              </a:extLst>
            </p:cNvPr>
            <p:cNvSpPr/>
            <p:nvPr/>
          </p:nvSpPr>
          <p:spPr>
            <a:xfrm>
              <a:off x="3551047" y="3723894"/>
              <a:ext cx="729361" cy="139064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0" name="object 142">
              <a:extLst>
                <a:ext uri="{FF2B5EF4-FFF2-40B4-BE49-F238E27FC236}">
                  <a16:creationId xmlns:a16="http://schemas.microsoft.com/office/drawing/2014/main" id="{20594954-B3BA-4554-B6BF-15B4F0D2FAA9}"/>
                </a:ext>
              </a:extLst>
            </p:cNvPr>
            <p:cNvSpPr/>
            <p:nvPr/>
          </p:nvSpPr>
          <p:spPr>
            <a:xfrm>
              <a:off x="3529584" y="4210812"/>
              <a:ext cx="190500" cy="190500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1" name="object 143">
              <a:extLst>
                <a:ext uri="{FF2B5EF4-FFF2-40B4-BE49-F238E27FC236}">
                  <a16:creationId xmlns:a16="http://schemas.microsoft.com/office/drawing/2014/main" id="{88FD1E8E-E958-4265-B04E-A6CDC9370018}"/>
                </a:ext>
              </a:extLst>
            </p:cNvPr>
            <p:cNvSpPr/>
            <p:nvPr/>
          </p:nvSpPr>
          <p:spPr>
            <a:xfrm>
              <a:off x="3829812" y="4171188"/>
              <a:ext cx="187451" cy="18897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2" name="object 144">
              <a:extLst>
                <a:ext uri="{FF2B5EF4-FFF2-40B4-BE49-F238E27FC236}">
                  <a16:creationId xmlns:a16="http://schemas.microsoft.com/office/drawing/2014/main" id="{FF4251D5-8060-488A-9DFB-18F5C9103766}"/>
                </a:ext>
              </a:extLst>
            </p:cNvPr>
            <p:cNvSpPr/>
            <p:nvPr/>
          </p:nvSpPr>
          <p:spPr>
            <a:xfrm>
              <a:off x="3528059" y="3924300"/>
              <a:ext cx="193548" cy="193548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3" name="object 145">
              <a:extLst>
                <a:ext uri="{FF2B5EF4-FFF2-40B4-BE49-F238E27FC236}">
                  <a16:creationId xmlns:a16="http://schemas.microsoft.com/office/drawing/2014/main" id="{D86C6F4F-3ECF-48E0-ADA4-FB916B7C9B6B}"/>
                </a:ext>
              </a:extLst>
            </p:cNvPr>
            <p:cNvSpPr/>
            <p:nvPr/>
          </p:nvSpPr>
          <p:spPr>
            <a:xfrm>
              <a:off x="3835298" y="3945483"/>
              <a:ext cx="172821" cy="144018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4" name="object 146">
              <a:extLst>
                <a:ext uri="{FF2B5EF4-FFF2-40B4-BE49-F238E27FC236}">
                  <a16:creationId xmlns:a16="http://schemas.microsoft.com/office/drawing/2014/main" id="{2CBD4ABF-0005-4363-B013-BD2B10072B86}"/>
                </a:ext>
              </a:extLst>
            </p:cNvPr>
            <p:cNvSpPr/>
            <p:nvPr/>
          </p:nvSpPr>
          <p:spPr>
            <a:xfrm>
              <a:off x="4113276" y="4253483"/>
              <a:ext cx="251460" cy="60960"/>
            </a:xfrm>
            <a:custGeom>
              <a:avLst/>
              <a:gdLst/>
              <a:ahLst/>
              <a:cxnLst/>
              <a:rect l="l" t="t" r="r" b="b"/>
              <a:pathLst>
                <a:path w="251460" h="60960">
                  <a:moveTo>
                    <a:pt x="60960" y="30480"/>
                  </a:moveTo>
                  <a:lnTo>
                    <a:pt x="58572" y="18592"/>
                  </a:lnTo>
                  <a:lnTo>
                    <a:pt x="52044" y="8915"/>
                  </a:lnTo>
                  <a:lnTo>
                    <a:pt x="42367" y="2387"/>
                  </a:lnTo>
                  <a:lnTo>
                    <a:pt x="30480" y="0"/>
                  </a:lnTo>
                  <a:lnTo>
                    <a:pt x="18580" y="2387"/>
                  </a:lnTo>
                  <a:lnTo>
                    <a:pt x="8902" y="8915"/>
                  </a:lnTo>
                  <a:lnTo>
                    <a:pt x="2374" y="18592"/>
                  </a:lnTo>
                  <a:lnTo>
                    <a:pt x="0" y="30480"/>
                  </a:lnTo>
                  <a:lnTo>
                    <a:pt x="2374" y="42379"/>
                  </a:lnTo>
                  <a:lnTo>
                    <a:pt x="8902" y="52057"/>
                  </a:lnTo>
                  <a:lnTo>
                    <a:pt x="18580" y="58585"/>
                  </a:lnTo>
                  <a:lnTo>
                    <a:pt x="30480" y="60960"/>
                  </a:lnTo>
                  <a:lnTo>
                    <a:pt x="42367" y="58585"/>
                  </a:lnTo>
                  <a:lnTo>
                    <a:pt x="52044" y="52057"/>
                  </a:lnTo>
                  <a:lnTo>
                    <a:pt x="58572" y="42379"/>
                  </a:lnTo>
                  <a:lnTo>
                    <a:pt x="60960" y="30480"/>
                  </a:lnTo>
                  <a:close/>
                </a:path>
                <a:path w="251460" h="60960">
                  <a:moveTo>
                    <a:pt x="156972" y="30480"/>
                  </a:moveTo>
                  <a:lnTo>
                    <a:pt x="154584" y="18592"/>
                  </a:lnTo>
                  <a:lnTo>
                    <a:pt x="148056" y="8915"/>
                  </a:lnTo>
                  <a:lnTo>
                    <a:pt x="138379" y="2387"/>
                  </a:lnTo>
                  <a:lnTo>
                    <a:pt x="126492" y="0"/>
                  </a:lnTo>
                  <a:lnTo>
                    <a:pt x="114592" y="2387"/>
                  </a:lnTo>
                  <a:lnTo>
                    <a:pt x="104914" y="8915"/>
                  </a:lnTo>
                  <a:lnTo>
                    <a:pt x="98386" y="18592"/>
                  </a:lnTo>
                  <a:lnTo>
                    <a:pt x="96012" y="30480"/>
                  </a:lnTo>
                  <a:lnTo>
                    <a:pt x="98386" y="42379"/>
                  </a:lnTo>
                  <a:lnTo>
                    <a:pt x="104914" y="52057"/>
                  </a:lnTo>
                  <a:lnTo>
                    <a:pt x="114592" y="58585"/>
                  </a:lnTo>
                  <a:lnTo>
                    <a:pt x="126492" y="60960"/>
                  </a:lnTo>
                  <a:lnTo>
                    <a:pt x="138379" y="58585"/>
                  </a:lnTo>
                  <a:lnTo>
                    <a:pt x="148056" y="52057"/>
                  </a:lnTo>
                  <a:lnTo>
                    <a:pt x="154584" y="42379"/>
                  </a:lnTo>
                  <a:lnTo>
                    <a:pt x="156972" y="30480"/>
                  </a:lnTo>
                  <a:close/>
                </a:path>
                <a:path w="251460" h="60960">
                  <a:moveTo>
                    <a:pt x="251460" y="30480"/>
                  </a:moveTo>
                  <a:lnTo>
                    <a:pt x="249072" y="18592"/>
                  </a:lnTo>
                  <a:lnTo>
                    <a:pt x="242544" y="8915"/>
                  </a:lnTo>
                  <a:lnTo>
                    <a:pt x="232867" y="2387"/>
                  </a:lnTo>
                  <a:lnTo>
                    <a:pt x="220980" y="0"/>
                  </a:lnTo>
                  <a:lnTo>
                    <a:pt x="209080" y="2387"/>
                  </a:lnTo>
                  <a:lnTo>
                    <a:pt x="199402" y="8915"/>
                  </a:lnTo>
                  <a:lnTo>
                    <a:pt x="192874" y="18592"/>
                  </a:lnTo>
                  <a:lnTo>
                    <a:pt x="190500" y="30480"/>
                  </a:lnTo>
                  <a:lnTo>
                    <a:pt x="192874" y="42379"/>
                  </a:lnTo>
                  <a:lnTo>
                    <a:pt x="199402" y="52057"/>
                  </a:lnTo>
                  <a:lnTo>
                    <a:pt x="209080" y="58585"/>
                  </a:lnTo>
                  <a:lnTo>
                    <a:pt x="220980" y="60960"/>
                  </a:lnTo>
                  <a:lnTo>
                    <a:pt x="232867" y="58585"/>
                  </a:lnTo>
                  <a:lnTo>
                    <a:pt x="242544" y="52057"/>
                  </a:lnTo>
                  <a:lnTo>
                    <a:pt x="249072" y="42379"/>
                  </a:lnTo>
                  <a:lnTo>
                    <a:pt x="251460" y="3048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5" name="object 147">
              <a:extLst>
                <a:ext uri="{FF2B5EF4-FFF2-40B4-BE49-F238E27FC236}">
                  <a16:creationId xmlns:a16="http://schemas.microsoft.com/office/drawing/2014/main" id="{E651D694-8B22-4E16-8EEF-E7635E152A25}"/>
                </a:ext>
              </a:extLst>
            </p:cNvPr>
            <p:cNvSpPr/>
            <p:nvPr/>
          </p:nvSpPr>
          <p:spPr>
            <a:xfrm>
              <a:off x="4148327" y="3922776"/>
              <a:ext cx="187451" cy="187451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6" name="object 148">
              <a:extLst>
                <a:ext uri="{FF2B5EF4-FFF2-40B4-BE49-F238E27FC236}">
                  <a16:creationId xmlns:a16="http://schemas.microsoft.com/office/drawing/2014/main" id="{215296D4-B122-4DC2-8E28-52E60C35711B}"/>
                </a:ext>
              </a:extLst>
            </p:cNvPr>
            <p:cNvSpPr/>
            <p:nvPr/>
          </p:nvSpPr>
          <p:spPr>
            <a:xfrm>
              <a:off x="2299411" y="4075898"/>
              <a:ext cx="184160" cy="106760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7" name="object 149">
              <a:extLst>
                <a:ext uri="{FF2B5EF4-FFF2-40B4-BE49-F238E27FC236}">
                  <a16:creationId xmlns:a16="http://schemas.microsoft.com/office/drawing/2014/main" id="{4380466A-D558-4F69-94C4-1CC72758BC64}"/>
                </a:ext>
              </a:extLst>
            </p:cNvPr>
            <p:cNvSpPr/>
            <p:nvPr/>
          </p:nvSpPr>
          <p:spPr>
            <a:xfrm>
              <a:off x="2036063" y="3988308"/>
              <a:ext cx="483903" cy="437388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8" name="object 150">
              <a:extLst>
                <a:ext uri="{FF2B5EF4-FFF2-40B4-BE49-F238E27FC236}">
                  <a16:creationId xmlns:a16="http://schemas.microsoft.com/office/drawing/2014/main" id="{3698A089-36BF-4277-BAB1-F858461118F8}"/>
                </a:ext>
              </a:extLst>
            </p:cNvPr>
            <p:cNvSpPr/>
            <p:nvPr/>
          </p:nvSpPr>
          <p:spPr>
            <a:xfrm>
              <a:off x="2661665" y="4315206"/>
              <a:ext cx="250190" cy="166370"/>
            </a:xfrm>
            <a:custGeom>
              <a:avLst/>
              <a:gdLst/>
              <a:ahLst/>
              <a:cxnLst/>
              <a:rect l="l" t="t" r="r" b="b"/>
              <a:pathLst>
                <a:path w="250189" h="166370">
                  <a:moveTo>
                    <a:pt x="249935" y="0"/>
                  </a:moveTo>
                  <a:lnTo>
                    <a:pt x="249935" y="166116"/>
                  </a:lnTo>
                  <a:lnTo>
                    <a:pt x="0" y="166116"/>
                  </a:lnTo>
                </a:path>
              </a:pathLst>
            </a:custGeom>
            <a:ln w="19812">
              <a:solidFill>
                <a:srgbClr val="1F3863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79" name="object 151">
              <a:extLst>
                <a:ext uri="{FF2B5EF4-FFF2-40B4-BE49-F238E27FC236}">
                  <a16:creationId xmlns:a16="http://schemas.microsoft.com/office/drawing/2014/main" id="{1A0A3772-C595-4336-AE7F-B3A2E8A94996}"/>
                </a:ext>
              </a:extLst>
            </p:cNvPr>
            <p:cNvSpPr/>
            <p:nvPr/>
          </p:nvSpPr>
          <p:spPr>
            <a:xfrm>
              <a:off x="2963418" y="4310634"/>
              <a:ext cx="1767839" cy="166370"/>
            </a:xfrm>
            <a:custGeom>
              <a:avLst/>
              <a:gdLst/>
              <a:ahLst/>
              <a:cxnLst/>
              <a:rect l="l" t="t" r="r" b="b"/>
              <a:pathLst>
                <a:path w="1767839" h="166370">
                  <a:moveTo>
                    <a:pt x="0" y="0"/>
                  </a:moveTo>
                  <a:lnTo>
                    <a:pt x="0" y="166116"/>
                  </a:lnTo>
                  <a:lnTo>
                    <a:pt x="1767840" y="166116"/>
                  </a:lnTo>
                </a:path>
              </a:pathLst>
            </a:custGeom>
            <a:ln w="19812">
              <a:solidFill>
                <a:srgbClr val="50505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0" name="object 152">
              <a:extLst>
                <a:ext uri="{FF2B5EF4-FFF2-40B4-BE49-F238E27FC236}">
                  <a16:creationId xmlns:a16="http://schemas.microsoft.com/office/drawing/2014/main" id="{7861059A-1864-496A-8A54-5B6B2BF8DE8D}"/>
                </a:ext>
              </a:extLst>
            </p:cNvPr>
            <p:cNvSpPr/>
            <p:nvPr/>
          </p:nvSpPr>
          <p:spPr>
            <a:xfrm>
              <a:off x="4649723" y="4230624"/>
              <a:ext cx="137160" cy="498348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1" name="object 153">
              <a:extLst>
                <a:ext uri="{FF2B5EF4-FFF2-40B4-BE49-F238E27FC236}">
                  <a16:creationId xmlns:a16="http://schemas.microsoft.com/office/drawing/2014/main" id="{1696543B-4E9D-4991-8661-5DB3F2ACD348}"/>
                </a:ext>
              </a:extLst>
            </p:cNvPr>
            <p:cNvSpPr/>
            <p:nvPr/>
          </p:nvSpPr>
          <p:spPr>
            <a:xfrm>
              <a:off x="3064459" y="4075898"/>
              <a:ext cx="184160" cy="106760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2" name="object 154">
              <a:extLst>
                <a:ext uri="{FF2B5EF4-FFF2-40B4-BE49-F238E27FC236}">
                  <a16:creationId xmlns:a16="http://schemas.microsoft.com/office/drawing/2014/main" id="{A36AC8F0-3764-4E17-B881-276EB7F76B5B}"/>
                </a:ext>
              </a:extLst>
            </p:cNvPr>
            <p:cNvSpPr/>
            <p:nvPr/>
          </p:nvSpPr>
          <p:spPr>
            <a:xfrm>
              <a:off x="2802636" y="3988308"/>
              <a:ext cx="483758" cy="437388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3" name="object 155">
              <a:extLst>
                <a:ext uri="{FF2B5EF4-FFF2-40B4-BE49-F238E27FC236}">
                  <a16:creationId xmlns:a16="http://schemas.microsoft.com/office/drawing/2014/main" id="{DD1C78C8-E68D-48F8-AFEE-443EED2A4317}"/>
                </a:ext>
              </a:extLst>
            </p:cNvPr>
            <p:cNvSpPr/>
            <p:nvPr/>
          </p:nvSpPr>
          <p:spPr>
            <a:xfrm>
              <a:off x="4450841" y="3358134"/>
              <a:ext cx="289560" cy="862965"/>
            </a:xfrm>
            <a:custGeom>
              <a:avLst/>
              <a:gdLst/>
              <a:ahLst/>
              <a:cxnLst/>
              <a:rect l="l" t="t" r="r" b="b"/>
              <a:pathLst>
                <a:path w="289560" h="862964">
                  <a:moveTo>
                    <a:pt x="231648" y="0"/>
                  </a:moveTo>
                  <a:lnTo>
                    <a:pt x="231648" y="597407"/>
                  </a:lnTo>
                  <a:lnTo>
                    <a:pt x="1524" y="597407"/>
                  </a:lnTo>
                </a:path>
                <a:path w="289560" h="862964">
                  <a:moveTo>
                    <a:pt x="289560" y="862583"/>
                  </a:moveTo>
                  <a:lnTo>
                    <a:pt x="289560" y="659891"/>
                  </a:lnTo>
                  <a:lnTo>
                    <a:pt x="0" y="659891"/>
                  </a:lnTo>
                </a:path>
              </a:pathLst>
            </a:custGeom>
            <a:ln w="19812">
              <a:solidFill>
                <a:srgbClr val="50505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4" name="object 156">
              <a:extLst>
                <a:ext uri="{FF2B5EF4-FFF2-40B4-BE49-F238E27FC236}">
                  <a16:creationId xmlns:a16="http://schemas.microsoft.com/office/drawing/2014/main" id="{E769614D-B183-4E11-9F29-F203F892DD7D}"/>
                </a:ext>
              </a:extLst>
            </p:cNvPr>
            <p:cNvSpPr/>
            <p:nvPr/>
          </p:nvSpPr>
          <p:spPr>
            <a:xfrm>
              <a:off x="4608576" y="4082796"/>
              <a:ext cx="207263" cy="192024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5" name="object 157">
              <a:extLst>
                <a:ext uri="{FF2B5EF4-FFF2-40B4-BE49-F238E27FC236}">
                  <a16:creationId xmlns:a16="http://schemas.microsoft.com/office/drawing/2014/main" id="{4770EE69-EA79-4C02-A042-965089064C49}"/>
                </a:ext>
              </a:extLst>
            </p:cNvPr>
            <p:cNvSpPr/>
            <p:nvPr/>
          </p:nvSpPr>
          <p:spPr>
            <a:xfrm>
              <a:off x="832866" y="3556254"/>
              <a:ext cx="1551940" cy="251460"/>
            </a:xfrm>
            <a:custGeom>
              <a:avLst/>
              <a:gdLst/>
              <a:ahLst/>
              <a:cxnLst/>
              <a:rect l="l" t="t" r="r" b="b"/>
              <a:pathLst>
                <a:path w="1551939" h="251460">
                  <a:moveTo>
                    <a:pt x="0" y="251460"/>
                  </a:moveTo>
                  <a:lnTo>
                    <a:pt x="1551432" y="251460"/>
                  </a:lnTo>
                  <a:lnTo>
                    <a:pt x="1551432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</a:pathLst>
            </a:custGeom>
            <a:ln w="1371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6" name="object 158">
              <a:extLst>
                <a:ext uri="{FF2B5EF4-FFF2-40B4-BE49-F238E27FC236}">
                  <a16:creationId xmlns:a16="http://schemas.microsoft.com/office/drawing/2014/main" id="{CCCC1579-88E1-4C22-9C6B-8842CF70D8C2}"/>
                </a:ext>
              </a:extLst>
            </p:cNvPr>
            <p:cNvSpPr/>
            <p:nvPr/>
          </p:nvSpPr>
          <p:spPr>
            <a:xfrm>
              <a:off x="1180680" y="3627247"/>
              <a:ext cx="420662" cy="11023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7" name="object 159">
              <a:extLst>
                <a:ext uri="{FF2B5EF4-FFF2-40B4-BE49-F238E27FC236}">
                  <a16:creationId xmlns:a16="http://schemas.microsoft.com/office/drawing/2014/main" id="{6C5F94EC-7072-41D2-B261-3DB40B95D106}"/>
                </a:ext>
              </a:extLst>
            </p:cNvPr>
            <p:cNvSpPr/>
            <p:nvPr/>
          </p:nvSpPr>
          <p:spPr>
            <a:xfrm>
              <a:off x="2074163" y="3589020"/>
              <a:ext cx="207263" cy="193547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8" name="object 160">
              <a:extLst>
                <a:ext uri="{FF2B5EF4-FFF2-40B4-BE49-F238E27FC236}">
                  <a16:creationId xmlns:a16="http://schemas.microsoft.com/office/drawing/2014/main" id="{DC1C0FAF-A904-4105-8189-D32333B43FAE}"/>
                </a:ext>
              </a:extLst>
            </p:cNvPr>
            <p:cNvSpPr/>
            <p:nvPr/>
          </p:nvSpPr>
          <p:spPr>
            <a:xfrm>
              <a:off x="909828" y="3602736"/>
              <a:ext cx="156972" cy="155448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89" name="object 161">
              <a:extLst>
                <a:ext uri="{FF2B5EF4-FFF2-40B4-BE49-F238E27FC236}">
                  <a16:creationId xmlns:a16="http://schemas.microsoft.com/office/drawing/2014/main" id="{578AF3F4-8991-492E-802E-06B6AEC1D7E7}"/>
                </a:ext>
              </a:extLst>
            </p:cNvPr>
            <p:cNvSpPr/>
            <p:nvPr/>
          </p:nvSpPr>
          <p:spPr>
            <a:xfrm>
              <a:off x="4617720" y="3340608"/>
              <a:ext cx="207263" cy="192024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90" name="object 162">
              <a:extLst>
                <a:ext uri="{FF2B5EF4-FFF2-40B4-BE49-F238E27FC236}">
                  <a16:creationId xmlns:a16="http://schemas.microsoft.com/office/drawing/2014/main" id="{3B41BE24-C73D-4DC8-9F24-8752B251F947}"/>
                </a:ext>
              </a:extLst>
            </p:cNvPr>
            <p:cNvSpPr/>
            <p:nvPr/>
          </p:nvSpPr>
          <p:spPr>
            <a:xfrm>
              <a:off x="2710434" y="3499866"/>
              <a:ext cx="707390" cy="388620"/>
            </a:xfrm>
            <a:custGeom>
              <a:avLst/>
              <a:gdLst/>
              <a:ahLst/>
              <a:cxnLst/>
              <a:rect l="l" t="t" r="r" b="b"/>
              <a:pathLst>
                <a:path w="707389" h="388620">
                  <a:moveTo>
                    <a:pt x="0" y="388620"/>
                  </a:moveTo>
                  <a:lnTo>
                    <a:pt x="707135" y="388620"/>
                  </a:lnTo>
                  <a:lnTo>
                    <a:pt x="707135" y="0"/>
                  </a:lnTo>
                  <a:lnTo>
                    <a:pt x="0" y="0"/>
                  </a:lnTo>
                  <a:lnTo>
                    <a:pt x="0" y="388620"/>
                  </a:lnTo>
                  <a:close/>
                </a:path>
              </a:pathLst>
            </a:custGeom>
            <a:ln w="13715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91" name="object 163">
              <a:extLst>
                <a:ext uri="{FF2B5EF4-FFF2-40B4-BE49-F238E27FC236}">
                  <a16:creationId xmlns:a16="http://schemas.microsoft.com/office/drawing/2014/main" id="{9AEFAE1E-E487-4254-AAE7-1BE0675BCE5C}"/>
                </a:ext>
              </a:extLst>
            </p:cNvPr>
            <p:cNvSpPr/>
            <p:nvPr/>
          </p:nvSpPr>
          <p:spPr>
            <a:xfrm>
              <a:off x="2970530" y="3551555"/>
              <a:ext cx="378206" cy="10858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92" name="object 164">
              <a:extLst>
                <a:ext uri="{FF2B5EF4-FFF2-40B4-BE49-F238E27FC236}">
                  <a16:creationId xmlns:a16="http://schemas.microsoft.com/office/drawing/2014/main" id="{D4705990-1D32-4AD3-A414-4815669677E7}"/>
                </a:ext>
              </a:extLst>
            </p:cNvPr>
            <p:cNvSpPr/>
            <p:nvPr/>
          </p:nvSpPr>
          <p:spPr>
            <a:xfrm>
              <a:off x="2865500" y="3728339"/>
              <a:ext cx="476885" cy="11468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93" name="object 165">
              <a:extLst>
                <a:ext uri="{FF2B5EF4-FFF2-40B4-BE49-F238E27FC236}">
                  <a16:creationId xmlns:a16="http://schemas.microsoft.com/office/drawing/2014/main" id="{1041EDB6-AE7B-4088-B85A-830D15A918E4}"/>
                </a:ext>
              </a:extLst>
            </p:cNvPr>
            <p:cNvSpPr/>
            <p:nvPr/>
          </p:nvSpPr>
          <p:spPr>
            <a:xfrm>
              <a:off x="2820924" y="3537204"/>
              <a:ext cx="131064" cy="86868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94" name="object 166">
              <a:extLst>
                <a:ext uri="{FF2B5EF4-FFF2-40B4-BE49-F238E27FC236}">
                  <a16:creationId xmlns:a16="http://schemas.microsoft.com/office/drawing/2014/main" id="{A0DDF096-14DA-4EA3-9B33-117B00444DB2}"/>
                </a:ext>
              </a:extLst>
            </p:cNvPr>
            <p:cNvSpPr/>
            <p:nvPr/>
          </p:nvSpPr>
          <p:spPr>
            <a:xfrm>
              <a:off x="2753868" y="3593592"/>
              <a:ext cx="121919" cy="91440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grpSp>
        <p:nvGrpSpPr>
          <p:cNvPr id="28" name="object 167">
            <a:extLst>
              <a:ext uri="{FF2B5EF4-FFF2-40B4-BE49-F238E27FC236}">
                <a16:creationId xmlns:a16="http://schemas.microsoft.com/office/drawing/2014/main" id="{0D1478DB-355A-44FD-8E9A-32E944CA5D2B}"/>
              </a:ext>
            </a:extLst>
          </p:cNvPr>
          <p:cNvGrpSpPr/>
          <p:nvPr/>
        </p:nvGrpSpPr>
        <p:grpSpPr>
          <a:xfrm>
            <a:off x="735973" y="3145052"/>
            <a:ext cx="5859906" cy="955548"/>
            <a:chOff x="735330" y="2913126"/>
            <a:chExt cx="5859906" cy="955548"/>
          </a:xfrm>
        </p:grpSpPr>
        <p:sp>
          <p:nvSpPr>
            <p:cNvPr id="54" name="object 168">
              <a:extLst>
                <a:ext uri="{FF2B5EF4-FFF2-40B4-BE49-F238E27FC236}">
                  <a16:creationId xmlns:a16="http://schemas.microsoft.com/office/drawing/2014/main" id="{7C8554AE-50EC-424F-AA49-A4F96B288BA3}"/>
                </a:ext>
              </a:extLst>
            </p:cNvPr>
            <p:cNvSpPr/>
            <p:nvPr/>
          </p:nvSpPr>
          <p:spPr>
            <a:xfrm>
              <a:off x="735330" y="2913126"/>
              <a:ext cx="5859780" cy="353695"/>
            </a:xfrm>
            <a:custGeom>
              <a:avLst/>
              <a:gdLst/>
              <a:ahLst/>
              <a:cxnLst/>
              <a:rect l="l" t="t" r="r" b="b"/>
              <a:pathLst>
                <a:path w="5859780" h="353695">
                  <a:moveTo>
                    <a:pt x="0" y="353567"/>
                  </a:moveTo>
                  <a:lnTo>
                    <a:pt x="5859780" y="353567"/>
                  </a:lnTo>
                  <a:lnTo>
                    <a:pt x="5859780" y="0"/>
                  </a:lnTo>
                  <a:lnTo>
                    <a:pt x="0" y="0"/>
                  </a:lnTo>
                  <a:lnTo>
                    <a:pt x="0" y="353567"/>
                  </a:lnTo>
                  <a:close/>
                </a:path>
              </a:pathLst>
            </a:custGeom>
            <a:ln w="25908">
              <a:solidFill>
                <a:srgbClr val="0078D6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55" name="object 169">
              <a:extLst>
                <a:ext uri="{FF2B5EF4-FFF2-40B4-BE49-F238E27FC236}">
                  <a16:creationId xmlns:a16="http://schemas.microsoft.com/office/drawing/2014/main" id="{5726ABCD-5CC1-4B44-B4AB-907C22590CD9}"/>
                </a:ext>
              </a:extLst>
            </p:cNvPr>
            <p:cNvSpPr/>
            <p:nvPr/>
          </p:nvSpPr>
          <p:spPr>
            <a:xfrm>
              <a:off x="857364" y="3032379"/>
              <a:ext cx="1544713" cy="148209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56" name="object 170">
              <a:extLst>
                <a:ext uri="{FF2B5EF4-FFF2-40B4-BE49-F238E27FC236}">
                  <a16:creationId xmlns:a16="http://schemas.microsoft.com/office/drawing/2014/main" id="{B224893F-AF1C-48D2-B07F-31C9D075B51C}"/>
                </a:ext>
              </a:extLst>
            </p:cNvPr>
            <p:cNvSpPr/>
            <p:nvPr/>
          </p:nvSpPr>
          <p:spPr>
            <a:xfrm>
              <a:off x="4923281" y="3220974"/>
              <a:ext cx="1671955" cy="647700"/>
            </a:xfrm>
            <a:custGeom>
              <a:avLst/>
              <a:gdLst/>
              <a:ahLst/>
              <a:cxnLst/>
              <a:rect l="l" t="t" r="r" b="b"/>
              <a:pathLst>
                <a:path w="1671954" h="647700">
                  <a:moveTo>
                    <a:pt x="1671827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1671827" y="647700"/>
                  </a:lnTo>
                  <a:lnTo>
                    <a:pt x="1671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57" name="object 171">
              <a:extLst>
                <a:ext uri="{FF2B5EF4-FFF2-40B4-BE49-F238E27FC236}">
                  <a16:creationId xmlns:a16="http://schemas.microsoft.com/office/drawing/2014/main" id="{3BA0B651-4F74-4342-B524-4DC6733129DF}"/>
                </a:ext>
              </a:extLst>
            </p:cNvPr>
            <p:cNvSpPr/>
            <p:nvPr/>
          </p:nvSpPr>
          <p:spPr>
            <a:xfrm>
              <a:off x="4923281" y="3220974"/>
              <a:ext cx="1671955" cy="647700"/>
            </a:xfrm>
            <a:custGeom>
              <a:avLst/>
              <a:gdLst/>
              <a:ahLst/>
              <a:cxnLst/>
              <a:rect l="l" t="t" r="r" b="b"/>
              <a:pathLst>
                <a:path w="1671954" h="647700">
                  <a:moveTo>
                    <a:pt x="0" y="647700"/>
                  </a:moveTo>
                  <a:lnTo>
                    <a:pt x="1671827" y="647700"/>
                  </a:lnTo>
                  <a:lnTo>
                    <a:pt x="1671827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25908">
              <a:solidFill>
                <a:srgbClr val="0078D6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58" name="object 172">
              <a:extLst>
                <a:ext uri="{FF2B5EF4-FFF2-40B4-BE49-F238E27FC236}">
                  <a16:creationId xmlns:a16="http://schemas.microsoft.com/office/drawing/2014/main" id="{5352ECB6-D818-40E4-972F-3CBCD417A961}"/>
                </a:ext>
              </a:extLst>
            </p:cNvPr>
            <p:cNvSpPr/>
            <p:nvPr/>
          </p:nvSpPr>
          <p:spPr>
            <a:xfrm>
              <a:off x="4893564" y="3176015"/>
              <a:ext cx="1687195" cy="285750"/>
            </a:xfrm>
            <a:custGeom>
              <a:avLst/>
              <a:gdLst/>
              <a:ahLst/>
              <a:cxnLst/>
              <a:rect l="l" t="t" r="r" b="b"/>
              <a:pathLst>
                <a:path w="1687195" h="285750">
                  <a:moveTo>
                    <a:pt x="1687055" y="0"/>
                  </a:moveTo>
                  <a:lnTo>
                    <a:pt x="0" y="0"/>
                  </a:lnTo>
                  <a:lnTo>
                    <a:pt x="0" y="73152"/>
                  </a:lnTo>
                  <a:lnTo>
                    <a:pt x="99822" y="73152"/>
                  </a:lnTo>
                  <a:lnTo>
                    <a:pt x="99822" y="285750"/>
                  </a:lnTo>
                  <a:lnTo>
                    <a:pt x="1614678" y="285750"/>
                  </a:lnTo>
                  <a:lnTo>
                    <a:pt x="1614678" y="73152"/>
                  </a:lnTo>
                  <a:lnTo>
                    <a:pt x="1687055" y="73152"/>
                  </a:lnTo>
                  <a:lnTo>
                    <a:pt x="16870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59" name="object 173">
              <a:extLst>
                <a:ext uri="{FF2B5EF4-FFF2-40B4-BE49-F238E27FC236}">
                  <a16:creationId xmlns:a16="http://schemas.microsoft.com/office/drawing/2014/main" id="{419A383F-2874-4950-99CA-BD6FC668A559}"/>
                </a:ext>
              </a:extLst>
            </p:cNvPr>
            <p:cNvSpPr/>
            <p:nvPr/>
          </p:nvSpPr>
          <p:spPr>
            <a:xfrm>
              <a:off x="4993385" y="3225546"/>
              <a:ext cx="1515110" cy="236220"/>
            </a:xfrm>
            <a:custGeom>
              <a:avLst/>
              <a:gdLst/>
              <a:ahLst/>
              <a:cxnLst/>
              <a:rect l="l" t="t" r="r" b="b"/>
              <a:pathLst>
                <a:path w="1515109" h="236220">
                  <a:moveTo>
                    <a:pt x="0" y="236220"/>
                  </a:moveTo>
                  <a:lnTo>
                    <a:pt x="1514856" y="236220"/>
                  </a:lnTo>
                  <a:lnTo>
                    <a:pt x="1514856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60" name="object 174">
              <a:extLst>
                <a:ext uri="{FF2B5EF4-FFF2-40B4-BE49-F238E27FC236}">
                  <a16:creationId xmlns:a16="http://schemas.microsoft.com/office/drawing/2014/main" id="{CB127C5C-6D6B-424B-AC15-35AFE7C263D4}"/>
                </a:ext>
              </a:extLst>
            </p:cNvPr>
            <p:cNvSpPr/>
            <p:nvPr/>
          </p:nvSpPr>
          <p:spPr>
            <a:xfrm>
              <a:off x="5054346" y="3295396"/>
              <a:ext cx="1374902" cy="100711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61" name="object 175">
              <a:extLst>
                <a:ext uri="{FF2B5EF4-FFF2-40B4-BE49-F238E27FC236}">
                  <a16:creationId xmlns:a16="http://schemas.microsoft.com/office/drawing/2014/main" id="{99182C98-820B-4BFF-B7C2-3CBA403F6525}"/>
                </a:ext>
              </a:extLst>
            </p:cNvPr>
            <p:cNvSpPr/>
            <p:nvPr/>
          </p:nvSpPr>
          <p:spPr>
            <a:xfrm>
              <a:off x="4991861" y="2992374"/>
              <a:ext cx="1519555" cy="236220"/>
            </a:xfrm>
            <a:custGeom>
              <a:avLst/>
              <a:gdLst/>
              <a:ahLst/>
              <a:cxnLst/>
              <a:rect l="l" t="t" r="r" b="b"/>
              <a:pathLst>
                <a:path w="1519554" h="236219">
                  <a:moveTo>
                    <a:pt x="1519428" y="0"/>
                  </a:moveTo>
                  <a:lnTo>
                    <a:pt x="0" y="0"/>
                  </a:lnTo>
                  <a:lnTo>
                    <a:pt x="0" y="236220"/>
                  </a:lnTo>
                  <a:lnTo>
                    <a:pt x="1519428" y="236220"/>
                  </a:lnTo>
                  <a:lnTo>
                    <a:pt x="1519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62" name="object 176">
              <a:extLst>
                <a:ext uri="{FF2B5EF4-FFF2-40B4-BE49-F238E27FC236}">
                  <a16:creationId xmlns:a16="http://schemas.microsoft.com/office/drawing/2014/main" id="{0AF02814-5553-468A-8E4F-43D30FF91065}"/>
                </a:ext>
              </a:extLst>
            </p:cNvPr>
            <p:cNvSpPr/>
            <p:nvPr/>
          </p:nvSpPr>
          <p:spPr>
            <a:xfrm>
              <a:off x="4991861" y="2992374"/>
              <a:ext cx="1519555" cy="236220"/>
            </a:xfrm>
            <a:custGeom>
              <a:avLst/>
              <a:gdLst/>
              <a:ahLst/>
              <a:cxnLst/>
              <a:rect l="l" t="t" r="r" b="b"/>
              <a:pathLst>
                <a:path w="1519554" h="236219">
                  <a:moveTo>
                    <a:pt x="0" y="236220"/>
                  </a:moveTo>
                  <a:lnTo>
                    <a:pt x="1519428" y="236220"/>
                  </a:lnTo>
                  <a:lnTo>
                    <a:pt x="1519428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63" name="object 177">
              <a:extLst>
                <a:ext uri="{FF2B5EF4-FFF2-40B4-BE49-F238E27FC236}">
                  <a16:creationId xmlns:a16="http://schemas.microsoft.com/office/drawing/2014/main" id="{96383331-2E4E-4FAB-B40A-ED422F5C8953}"/>
                </a:ext>
              </a:extLst>
            </p:cNvPr>
            <p:cNvSpPr/>
            <p:nvPr/>
          </p:nvSpPr>
          <p:spPr>
            <a:xfrm>
              <a:off x="5057902" y="3058922"/>
              <a:ext cx="1340993" cy="13385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64" name="object 178">
              <a:extLst>
                <a:ext uri="{FF2B5EF4-FFF2-40B4-BE49-F238E27FC236}">
                  <a16:creationId xmlns:a16="http://schemas.microsoft.com/office/drawing/2014/main" id="{A389C5C7-1ABF-4F17-B2C2-4E3352FCA3FA}"/>
                </a:ext>
              </a:extLst>
            </p:cNvPr>
            <p:cNvSpPr/>
            <p:nvPr/>
          </p:nvSpPr>
          <p:spPr>
            <a:xfrm>
              <a:off x="4993385" y="3475481"/>
              <a:ext cx="1515110" cy="231775"/>
            </a:xfrm>
            <a:custGeom>
              <a:avLst/>
              <a:gdLst/>
              <a:ahLst/>
              <a:cxnLst/>
              <a:rect l="l" t="t" r="r" b="b"/>
              <a:pathLst>
                <a:path w="1515109" h="231775">
                  <a:moveTo>
                    <a:pt x="0" y="231647"/>
                  </a:moveTo>
                  <a:lnTo>
                    <a:pt x="1514856" y="231647"/>
                  </a:lnTo>
                  <a:lnTo>
                    <a:pt x="1514856" y="0"/>
                  </a:lnTo>
                  <a:lnTo>
                    <a:pt x="0" y="0"/>
                  </a:lnTo>
                  <a:lnTo>
                    <a:pt x="0" y="231647"/>
                  </a:lnTo>
                  <a:close/>
                </a:path>
              </a:pathLst>
            </a:custGeom>
            <a:ln w="13716">
              <a:solidFill>
                <a:srgbClr val="D0CECE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65" name="object 179">
              <a:extLst>
                <a:ext uri="{FF2B5EF4-FFF2-40B4-BE49-F238E27FC236}">
                  <a16:creationId xmlns:a16="http://schemas.microsoft.com/office/drawing/2014/main" id="{0179F0AE-D839-4A80-8F1F-385E59D9C122}"/>
                </a:ext>
              </a:extLst>
            </p:cNvPr>
            <p:cNvSpPr/>
            <p:nvPr/>
          </p:nvSpPr>
          <p:spPr>
            <a:xfrm>
              <a:off x="5055108" y="3541648"/>
              <a:ext cx="1280667" cy="131571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pic>
        <p:nvPicPr>
          <p:cNvPr id="29" name="table">
            <a:extLst>
              <a:ext uri="{FF2B5EF4-FFF2-40B4-BE49-F238E27FC236}">
                <a16:creationId xmlns:a16="http://schemas.microsoft.com/office/drawing/2014/main" id="{33DABA22-17A2-45C6-AA71-6A8028F931DB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738259" y="5026429"/>
            <a:ext cx="5311139" cy="1062228"/>
          </a:xfrm>
          <a:prstGeom prst="rect">
            <a:avLst/>
          </a:prstGeom>
        </p:spPr>
      </p:pic>
      <p:sp>
        <p:nvSpPr>
          <p:cNvPr id="30" name="object 181">
            <a:extLst>
              <a:ext uri="{FF2B5EF4-FFF2-40B4-BE49-F238E27FC236}">
                <a16:creationId xmlns:a16="http://schemas.microsoft.com/office/drawing/2014/main" id="{9041C4EB-21FA-4CD8-8002-C2522174BB87}"/>
              </a:ext>
            </a:extLst>
          </p:cNvPr>
          <p:cNvSpPr/>
          <p:nvPr/>
        </p:nvSpPr>
        <p:spPr>
          <a:xfrm>
            <a:off x="2818391" y="5130061"/>
            <a:ext cx="937133" cy="132333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31" name="object 182">
            <a:extLst>
              <a:ext uri="{FF2B5EF4-FFF2-40B4-BE49-F238E27FC236}">
                <a16:creationId xmlns:a16="http://schemas.microsoft.com/office/drawing/2014/main" id="{F9A7F5EC-EB75-4A34-943B-D87A61A96A30}"/>
              </a:ext>
            </a:extLst>
          </p:cNvPr>
          <p:cNvSpPr/>
          <p:nvPr/>
        </p:nvSpPr>
        <p:spPr>
          <a:xfrm>
            <a:off x="2605159" y="5098058"/>
            <a:ext cx="167639" cy="167639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grpSp>
        <p:nvGrpSpPr>
          <p:cNvPr id="32" name="object 183">
            <a:extLst>
              <a:ext uri="{FF2B5EF4-FFF2-40B4-BE49-F238E27FC236}">
                <a16:creationId xmlns:a16="http://schemas.microsoft.com/office/drawing/2014/main" id="{D1B4EA2B-6478-4E7F-8898-3CB0E0EA5736}"/>
              </a:ext>
            </a:extLst>
          </p:cNvPr>
          <p:cNvGrpSpPr/>
          <p:nvPr/>
        </p:nvGrpSpPr>
        <p:grpSpPr>
          <a:xfrm>
            <a:off x="1045014" y="5765442"/>
            <a:ext cx="1196162" cy="257670"/>
            <a:chOff x="1044371" y="5533516"/>
            <a:chExt cx="1196162" cy="257670"/>
          </a:xfrm>
        </p:grpSpPr>
        <p:sp>
          <p:nvSpPr>
            <p:cNvPr id="52" name="object 184">
              <a:extLst>
                <a:ext uri="{FF2B5EF4-FFF2-40B4-BE49-F238E27FC236}">
                  <a16:creationId xmlns:a16="http://schemas.microsoft.com/office/drawing/2014/main" id="{6F0E6F5A-6560-43BE-9FD3-3A98E00F8588}"/>
                </a:ext>
              </a:extLst>
            </p:cNvPr>
            <p:cNvSpPr/>
            <p:nvPr/>
          </p:nvSpPr>
          <p:spPr>
            <a:xfrm>
              <a:off x="1044371" y="5533516"/>
              <a:ext cx="1196162" cy="115290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53" name="object 185">
              <a:extLst>
                <a:ext uri="{FF2B5EF4-FFF2-40B4-BE49-F238E27FC236}">
                  <a16:creationId xmlns:a16="http://schemas.microsoft.com/office/drawing/2014/main" id="{30C6411D-0794-448D-85A4-C6AD14D8B5B0}"/>
                </a:ext>
              </a:extLst>
            </p:cNvPr>
            <p:cNvSpPr/>
            <p:nvPr/>
          </p:nvSpPr>
          <p:spPr>
            <a:xfrm>
              <a:off x="1050124" y="5676315"/>
              <a:ext cx="814108" cy="114871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sp>
        <p:nvSpPr>
          <p:cNvPr id="33" name="object 186">
            <a:extLst>
              <a:ext uri="{FF2B5EF4-FFF2-40B4-BE49-F238E27FC236}">
                <a16:creationId xmlns:a16="http://schemas.microsoft.com/office/drawing/2014/main" id="{2925F17B-C973-4DB6-84BB-56855EE50F60}"/>
              </a:ext>
            </a:extLst>
          </p:cNvPr>
          <p:cNvSpPr/>
          <p:nvPr/>
        </p:nvSpPr>
        <p:spPr>
          <a:xfrm>
            <a:off x="1040963" y="5449085"/>
            <a:ext cx="653605" cy="96519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34" name="object 187">
            <a:extLst>
              <a:ext uri="{FF2B5EF4-FFF2-40B4-BE49-F238E27FC236}">
                <a16:creationId xmlns:a16="http://schemas.microsoft.com/office/drawing/2014/main" id="{5FF38809-F372-40C6-BF04-5E934D98B713}"/>
              </a:ext>
            </a:extLst>
          </p:cNvPr>
          <p:cNvSpPr/>
          <p:nvPr/>
        </p:nvSpPr>
        <p:spPr>
          <a:xfrm>
            <a:off x="760191" y="5407893"/>
            <a:ext cx="214287" cy="211372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35" name="object 188">
            <a:extLst>
              <a:ext uri="{FF2B5EF4-FFF2-40B4-BE49-F238E27FC236}">
                <a16:creationId xmlns:a16="http://schemas.microsoft.com/office/drawing/2014/main" id="{D1F40696-4B21-48F6-9A20-94BAAD240698}"/>
              </a:ext>
            </a:extLst>
          </p:cNvPr>
          <p:cNvSpPr/>
          <p:nvPr/>
        </p:nvSpPr>
        <p:spPr>
          <a:xfrm>
            <a:off x="2818391" y="5443752"/>
            <a:ext cx="1120139" cy="101981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36" name="object 189">
            <a:extLst>
              <a:ext uri="{FF2B5EF4-FFF2-40B4-BE49-F238E27FC236}">
                <a16:creationId xmlns:a16="http://schemas.microsoft.com/office/drawing/2014/main" id="{6AA885A7-C3FC-4E97-95B2-EF687125BE8B}"/>
              </a:ext>
            </a:extLst>
          </p:cNvPr>
          <p:cNvSpPr/>
          <p:nvPr/>
        </p:nvSpPr>
        <p:spPr>
          <a:xfrm>
            <a:off x="9261889" y="5908377"/>
            <a:ext cx="128117" cy="135546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37" name="object 190">
            <a:extLst>
              <a:ext uri="{FF2B5EF4-FFF2-40B4-BE49-F238E27FC236}">
                <a16:creationId xmlns:a16="http://schemas.microsoft.com/office/drawing/2014/main" id="{7F30BB7D-DD27-4E2B-9569-70C1783E897B}"/>
              </a:ext>
            </a:extLst>
          </p:cNvPr>
          <p:cNvSpPr/>
          <p:nvPr/>
        </p:nvSpPr>
        <p:spPr>
          <a:xfrm>
            <a:off x="790671" y="5776237"/>
            <a:ext cx="164459" cy="19202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38" name="object 191">
            <a:extLst>
              <a:ext uri="{FF2B5EF4-FFF2-40B4-BE49-F238E27FC236}">
                <a16:creationId xmlns:a16="http://schemas.microsoft.com/office/drawing/2014/main" id="{2C3ADADC-4F0D-4C08-BE6B-7E9184F86577}"/>
              </a:ext>
            </a:extLst>
          </p:cNvPr>
          <p:cNvSpPr/>
          <p:nvPr/>
        </p:nvSpPr>
        <p:spPr>
          <a:xfrm>
            <a:off x="4597915" y="5126379"/>
            <a:ext cx="1116964" cy="131064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39" name="object 192">
            <a:extLst>
              <a:ext uri="{FF2B5EF4-FFF2-40B4-BE49-F238E27FC236}">
                <a16:creationId xmlns:a16="http://schemas.microsoft.com/office/drawing/2014/main" id="{6D5820A5-A8A4-4D21-8C48-38E725158704}"/>
              </a:ext>
            </a:extLst>
          </p:cNvPr>
          <p:cNvSpPr/>
          <p:nvPr/>
        </p:nvSpPr>
        <p:spPr>
          <a:xfrm>
            <a:off x="4602360" y="5445529"/>
            <a:ext cx="973836" cy="13106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grpSp>
        <p:nvGrpSpPr>
          <p:cNvPr id="40" name="object 193">
            <a:extLst>
              <a:ext uri="{FF2B5EF4-FFF2-40B4-BE49-F238E27FC236}">
                <a16:creationId xmlns:a16="http://schemas.microsoft.com/office/drawing/2014/main" id="{C92FCA24-2763-4F69-A437-84317833BC81}"/>
              </a:ext>
            </a:extLst>
          </p:cNvPr>
          <p:cNvGrpSpPr/>
          <p:nvPr/>
        </p:nvGrpSpPr>
        <p:grpSpPr>
          <a:xfrm>
            <a:off x="2824107" y="5749060"/>
            <a:ext cx="815086" cy="293865"/>
            <a:chOff x="2823464" y="5517134"/>
            <a:chExt cx="815086" cy="293865"/>
          </a:xfrm>
        </p:grpSpPr>
        <p:sp>
          <p:nvSpPr>
            <p:cNvPr id="50" name="object 194">
              <a:extLst>
                <a:ext uri="{FF2B5EF4-FFF2-40B4-BE49-F238E27FC236}">
                  <a16:creationId xmlns:a16="http://schemas.microsoft.com/office/drawing/2014/main" id="{E44BC525-43EB-448A-A3C6-DF10E1E892CD}"/>
                </a:ext>
              </a:extLst>
            </p:cNvPr>
            <p:cNvSpPr/>
            <p:nvPr/>
          </p:nvSpPr>
          <p:spPr>
            <a:xfrm>
              <a:off x="2823464" y="5517134"/>
              <a:ext cx="815086" cy="131597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  <p:sp>
          <p:nvSpPr>
            <p:cNvPr id="51" name="object 195">
              <a:extLst>
                <a:ext uri="{FF2B5EF4-FFF2-40B4-BE49-F238E27FC236}">
                  <a16:creationId xmlns:a16="http://schemas.microsoft.com/office/drawing/2014/main" id="{C759BF1E-52BA-4599-BC10-63641E57EC1A}"/>
                </a:ext>
              </a:extLst>
            </p:cNvPr>
            <p:cNvSpPr/>
            <p:nvPr/>
          </p:nvSpPr>
          <p:spPr>
            <a:xfrm>
              <a:off x="2823464" y="5684101"/>
              <a:ext cx="531113" cy="126898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>
                <a:latin typeface="+mn-ea"/>
              </a:endParaRPr>
            </a:p>
          </p:txBody>
        </p:sp>
      </p:grpSp>
      <p:sp>
        <p:nvSpPr>
          <p:cNvPr id="41" name="object 196">
            <a:extLst>
              <a:ext uri="{FF2B5EF4-FFF2-40B4-BE49-F238E27FC236}">
                <a16:creationId xmlns:a16="http://schemas.microsoft.com/office/drawing/2014/main" id="{C5C0A4E9-EDBE-49EF-8598-E13F159B9972}"/>
              </a:ext>
            </a:extLst>
          </p:cNvPr>
          <p:cNvSpPr/>
          <p:nvPr/>
        </p:nvSpPr>
        <p:spPr>
          <a:xfrm>
            <a:off x="4379495" y="5114104"/>
            <a:ext cx="171810" cy="149262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42" name="object 197">
            <a:extLst>
              <a:ext uri="{FF2B5EF4-FFF2-40B4-BE49-F238E27FC236}">
                <a16:creationId xmlns:a16="http://schemas.microsoft.com/office/drawing/2014/main" id="{305F1929-9A2D-4584-B6B1-6D22BF8E1C2D}"/>
              </a:ext>
            </a:extLst>
          </p:cNvPr>
          <p:cNvSpPr/>
          <p:nvPr/>
        </p:nvSpPr>
        <p:spPr>
          <a:xfrm>
            <a:off x="1045205" y="5128410"/>
            <a:ext cx="729500" cy="132333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43" name="object 198">
            <a:extLst>
              <a:ext uri="{FF2B5EF4-FFF2-40B4-BE49-F238E27FC236}">
                <a16:creationId xmlns:a16="http://schemas.microsoft.com/office/drawing/2014/main" id="{1A0C13E1-D114-4C41-9142-9D112EFA6F5A}"/>
              </a:ext>
            </a:extLst>
          </p:cNvPr>
          <p:cNvSpPr/>
          <p:nvPr/>
        </p:nvSpPr>
        <p:spPr>
          <a:xfrm>
            <a:off x="4596138" y="5748805"/>
            <a:ext cx="705992" cy="103492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44" name="object 199">
            <a:extLst>
              <a:ext uri="{FF2B5EF4-FFF2-40B4-BE49-F238E27FC236}">
                <a16:creationId xmlns:a16="http://schemas.microsoft.com/office/drawing/2014/main" id="{A64D66EA-F69C-4FC3-8368-2C8BD61431A8}"/>
              </a:ext>
            </a:extLst>
          </p:cNvPr>
          <p:cNvSpPr/>
          <p:nvPr/>
        </p:nvSpPr>
        <p:spPr>
          <a:xfrm>
            <a:off x="4596138" y="5913105"/>
            <a:ext cx="653922" cy="131063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45" name="object 200">
            <a:extLst>
              <a:ext uri="{FF2B5EF4-FFF2-40B4-BE49-F238E27FC236}">
                <a16:creationId xmlns:a16="http://schemas.microsoft.com/office/drawing/2014/main" id="{D57C4667-B8E5-4A1A-9670-FCA692096F65}"/>
              </a:ext>
            </a:extLst>
          </p:cNvPr>
          <p:cNvSpPr/>
          <p:nvPr/>
        </p:nvSpPr>
        <p:spPr>
          <a:xfrm>
            <a:off x="792469" y="5120206"/>
            <a:ext cx="172429" cy="139395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46" name="object 201">
            <a:extLst>
              <a:ext uri="{FF2B5EF4-FFF2-40B4-BE49-F238E27FC236}">
                <a16:creationId xmlns:a16="http://schemas.microsoft.com/office/drawing/2014/main" id="{A5DC3459-5B0C-4C3C-8055-BCFC504F8886}"/>
              </a:ext>
            </a:extLst>
          </p:cNvPr>
          <p:cNvSpPr/>
          <p:nvPr/>
        </p:nvSpPr>
        <p:spPr>
          <a:xfrm>
            <a:off x="2580121" y="5438722"/>
            <a:ext cx="172429" cy="139395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47" name="object 202">
            <a:extLst>
              <a:ext uri="{FF2B5EF4-FFF2-40B4-BE49-F238E27FC236}">
                <a16:creationId xmlns:a16="http://schemas.microsoft.com/office/drawing/2014/main" id="{856FFB65-B562-4F49-953F-A1C62FEFA7CE}"/>
              </a:ext>
            </a:extLst>
          </p:cNvPr>
          <p:cNvSpPr/>
          <p:nvPr/>
        </p:nvSpPr>
        <p:spPr>
          <a:xfrm>
            <a:off x="2589265" y="5807530"/>
            <a:ext cx="172429" cy="139395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48" name="object 203">
            <a:extLst>
              <a:ext uri="{FF2B5EF4-FFF2-40B4-BE49-F238E27FC236}">
                <a16:creationId xmlns:a16="http://schemas.microsoft.com/office/drawing/2014/main" id="{4999B8FA-E845-40B0-B7E0-E5246AA15D78}"/>
              </a:ext>
            </a:extLst>
          </p:cNvPr>
          <p:cNvSpPr/>
          <p:nvPr/>
        </p:nvSpPr>
        <p:spPr>
          <a:xfrm>
            <a:off x="4389110" y="5816674"/>
            <a:ext cx="172429" cy="139395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  <p:sp>
        <p:nvSpPr>
          <p:cNvPr id="49" name="object 204">
            <a:extLst>
              <a:ext uri="{FF2B5EF4-FFF2-40B4-BE49-F238E27FC236}">
                <a16:creationId xmlns:a16="http://schemas.microsoft.com/office/drawing/2014/main" id="{481DE760-7964-4F6E-9853-8D753113AE83}"/>
              </a:ext>
            </a:extLst>
          </p:cNvPr>
          <p:cNvSpPr/>
          <p:nvPr/>
        </p:nvSpPr>
        <p:spPr>
          <a:xfrm>
            <a:off x="4384537" y="5428156"/>
            <a:ext cx="172429" cy="140817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09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16442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object 2">
            <a:extLst>
              <a:ext uri="{FF2B5EF4-FFF2-40B4-BE49-F238E27FC236}">
                <a16:creationId xmlns:a16="http://schemas.microsoft.com/office/drawing/2014/main" id="{222FB16D-7DB3-4F16-9F20-F0F132F3E942}"/>
              </a:ext>
            </a:extLst>
          </p:cNvPr>
          <p:cNvGrpSpPr/>
          <p:nvPr/>
        </p:nvGrpSpPr>
        <p:grpSpPr>
          <a:xfrm>
            <a:off x="298422" y="2203179"/>
            <a:ext cx="11665585" cy="2858135"/>
            <a:chOff x="298422" y="2203179"/>
            <a:chExt cx="11665585" cy="285813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6A893682-E0AE-41CD-B786-11B308FEF10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422" y="2203179"/>
              <a:ext cx="11665004" cy="2857986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1F584E84-B73D-4103-AA61-CA0CD564F1E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6800" y="2343086"/>
              <a:ext cx="5054600" cy="685863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0A1ACBC-4A89-4F38-B8CE-D06A32EDFF90}"/>
                </a:ext>
              </a:extLst>
            </p:cNvPr>
            <p:cNvSpPr/>
            <p:nvPr/>
          </p:nvSpPr>
          <p:spPr>
            <a:xfrm>
              <a:off x="457200" y="2349500"/>
              <a:ext cx="11252200" cy="2457450"/>
            </a:xfrm>
            <a:custGeom>
              <a:avLst/>
              <a:gdLst/>
              <a:ahLst/>
              <a:cxnLst/>
              <a:rect l="l" t="t" r="r" b="b"/>
              <a:pathLst>
                <a:path w="11252200" h="2457450">
                  <a:moveTo>
                    <a:pt x="11252200" y="0"/>
                  </a:moveTo>
                  <a:lnTo>
                    <a:pt x="0" y="0"/>
                  </a:lnTo>
                  <a:lnTo>
                    <a:pt x="0" y="2457450"/>
                  </a:lnTo>
                  <a:lnTo>
                    <a:pt x="11252200" y="2457450"/>
                  </a:lnTo>
                  <a:lnTo>
                    <a:pt x="11252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013CA297-B228-4168-9BD4-20009ACA473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6095" y="2551049"/>
              <a:ext cx="2893949" cy="171958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889EF6F-68D5-4469-A2AC-3D00A5F261D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9293" y="2646903"/>
              <a:ext cx="61056" cy="24668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3138DDB-4A58-4091-8C76-C8AB9DC4DF42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0484" y="2550922"/>
              <a:ext cx="1430655" cy="172085"/>
            </a:xfrm>
            <a:prstGeom prst="rect">
              <a:avLst/>
            </a:prstGeom>
          </p:spPr>
        </p:pic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0FC18349-EDB2-494A-A723-D3C687F89EBF}"/>
              </a:ext>
            </a:extLst>
          </p:cNvPr>
          <p:cNvGrpSpPr/>
          <p:nvPr/>
        </p:nvGrpSpPr>
        <p:grpSpPr>
          <a:xfrm>
            <a:off x="298450" y="1390650"/>
            <a:ext cx="11626850" cy="5258435"/>
            <a:chOff x="298450" y="1390650"/>
            <a:chExt cx="11626850" cy="5258435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A15AF76-7FA6-4CF1-A5E0-5DE0DDC47CCD}"/>
                </a:ext>
              </a:extLst>
            </p:cNvPr>
            <p:cNvSpPr/>
            <p:nvPr/>
          </p:nvSpPr>
          <p:spPr>
            <a:xfrm>
              <a:off x="317500" y="1987550"/>
              <a:ext cx="11544300" cy="4552950"/>
            </a:xfrm>
            <a:custGeom>
              <a:avLst/>
              <a:gdLst/>
              <a:ahLst/>
              <a:cxnLst/>
              <a:rect l="l" t="t" r="r" b="b"/>
              <a:pathLst>
                <a:path w="11544300" h="4552950">
                  <a:moveTo>
                    <a:pt x="0" y="4552950"/>
                  </a:moveTo>
                  <a:lnTo>
                    <a:pt x="11544300" y="4552950"/>
                  </a:lnTo>
                  <a:lnTo>
                    <a:pt x="11544300" y="0"/>
                  </a:lnTo>
                  <a:lnTo>
                    <a:pt x="0" y="0"/>
                  </a:lnTo>
                  <a:lnTo>
                    <a:pt x="0" y="45529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1AF5874-0433-4778-9F2A-505E4EF4E1B7}"/>
                </a:ext>
              </a:extLst>
            </p:cNvPr>
            <p:cNvSpPr/>
            <p:nvPr/>
          </p:nvSpPr>
          <p:spPr>
            <a:xfrm>
              <a:off x="749300" y="1809750"/>
              <a:ext cx="3441700" cy="304800"/>
            </a:xfrm>
            <a:custGeom>
              <a:avLst/>
              <a:gdLst/>
              <a:ahLst/>
              <a:cxnLst/>
              <a:rect l="l" t="t" r="r" b="b"/>
              <a:pathLst>
                <a:path w="3441700" h="304800">
                  <a:moveTo>
                    <a:pt x="34417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441700" y="304800"/>
                  </a:lnTo>
                  <a:lnTo>
                    <a:pt x="3441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FC690DA3-01B3-4C42-95FD-9C1A1F4C0D6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187" y="1864613"/>
              <a:ext cx="3287420" cy="194056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FF0D3CE8-7E31-459C-9229-1292EC0760F0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81400" y="2816860"/>
              <a:ext cx="4942205" cy="150240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6F0510FE-6618-4245-BFF3-A552BDD87927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1950" y="3181362"/>
              <a:ext cx="2266950" cy="3467100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1E6CD2D5-D9E0-4A46-BE28-69BDDDBB4265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7850" y="4102061"/>
              <a:ext cx="1854200" cy="1168438"/>
            </a:xfrm>
            <a:prstGeom prst="rect">
              <a:avLst/>
            </a:prstGeom>
          </p:spPr>
        </p:pic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6C2D3490-A5F1-4148-92B2-E9C997E44665}"/>
                </a:ext>
              </a:extLst>
            </p:cNvPr>
            <p:cNvSpPr/>
            <p:nvPr/>
          </p:nvSpPr>
          <p:spPr>
            <a:xfrm>
              <a:off x="571500" y="3390900"/>
              <a:ext cx="1752600" cy="2952750"/>
            </a:xfrm>
            <a:custGeom>
              <a:avLst/>
              <a:gdLst/>
              <a:ahLst/>
              <a:cxnLst/>
              <a:rect l="l" t="t" r="r" b="b"/>
              <a:pathLst>
                <a:path w="1752600" h="2952750">
                  <a:moveTo>
                    <a:pt x="1752600" y="0"/>
                  </a:moveTo>
                  <a:lnTo>
                    <a:pt x="0" y="0"/>
                  </a:lnTo>
                  <a:lnTo>
                    <a:pt x="0" y="2952750"/>
                  </a:lnTo>
                  <a:lnTo>
                    <a:pt x="1752600" y="295275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FB5CAD94-D969-4118-8351-5DF880F14B24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0653" y="4310126"/>
              <a:ext cx="893838" cy="128778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66BD4C69-4D83-41F7-A9A8-9DDCF4068772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6993" y="4507864"/>
              <a:ext cx="1340129" cy="122428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6AACED0E-9444-4F43-9828-EEDD7852E287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129" y="4668139"/>
              <a:ext cx="1231938" cy="129667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A7CF34D5-8517-4A6F-A591-DB9DBC9221AB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3929" y="4838572"/>
              <a:ext cx="872518" cy="124332"/>
            </a:xfrm>
            <a:prstGeom prst="rect">
              <a:avLst/>
            </a:prstGeom>
          </p:spPr>
        </p:pic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9429507-4EF6-43EC-84E6-C404FB0ADD40}"/>
                </a:ext>
              </a:extLst>
            </p:cNvPr>
            <p:cNvSpPr/>
            <p:nvPr/>
          </p:nvSpPr>
          <p:spPr>
            <a:xfrm>
              <a:off x="1219200" y="3549650"/>
              <a:ext cx="349250" cy="361950"/>
            </a:xfrm>
            <a:custGeom>
              <a:avLst/>
              <a:gdLst/>
              <a:ahLst/>
              <a:cxnLst/>
              <a:rect l="l" t="t" r="r" b="b"/>
              <a:pathLst>
                <a:path w="349250" h="361950">
                  <a:moveTo>
                    <a:pt x="174625" y="0"/>
                  </a:moveTo>
                  <a:lnTo>
                    <a:pt x="128220" y="6464"/>
                  </a:lnTo>
                  <a:lnTo>
                    <a:pt x="86510" y="24708"/>
                  </a:lnTo>
                  <a:lnTo>
                    <a:pt x="51165" y="53006"/>
                  </a:lnTo>
                  <a:lnTo>
                    <a:pt x="23852" y="89633"/>
                  </a:lnTo>
                  <a:lnTo>
                    <a:pt x="6241" y="132864"/>
                  </a:lnTo>
                  <a:lnTo>
                    <a:pt x="0" y="180975"/>
                  </a:lnTo>
                  <a:lnTo>
                    <a:pt x="6241" y="229085"/>
                  </a:lnTo>
                  <a:lnTo>
                    <a:pt x="23852" y="272316"/>
                  </a:lnTo>
                  <a:lnTo>
                    <a:pt x="51165" y="308943"/>
                  </a:lnTo>
                  <a:lnTo>
                    <a:pt x="86510" y="337241"/>
                  </a:lnTo>
                  <a:lnTo>
                    <a:pt x="128220" y="355485"/>
                  </a:lnTo>
                  <a:lnTo>
                    <a:pt x="174625" y="361950"/>
                  </a:lnTo>
                  <a:lnTo>
                    <a:pt x="221029" y="355485"/>
                  </a:lnTo>
                  <a:lnTo>
                    <a:pt x="262739" y="337241"/>
                  </a:lnTo>
                  <a:lnTo>
                    <a:pt x="298084" y="308943"/>
                  </a:lnTo>
                  <a:lnTo>
                    <a:pt x="325397" y="272316"/>
                  </a:lnTo>
                  <a:lnTo>
                    <a:pt x="343008" y="229085"/>
                  </a:lnTo>
                  <a:lnTo>
                    <a:pt x="349250" y="180975"/>
                  </a:lnTo>
                  <a:lnTo>
                    <a:pt x="343008" y="132864"/>
                  </a:lnTo>
                  <a:lnTo>
                    <a:pt x="325397" y="89633"/>
                  </a:lnTo>
                  <a:lnTo>
                    <a:pt x="298084" y="53006"/>
                  </a:lnTo>
                  <a:lnTo>
                    <a:pt x="262739" y="24708"/>
                  </a:lnTo>
                  <a:lnTo>
                    <a:pt x="221029" y="6464"/>
                  </a:lnTo>
                  <a:lnTo>
                    <a:pt x="17462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DCA3203A-0D91-476B-BE66-F2561BF88536}"/>
                </a:ext>
              </a:extLst>
            </p:cNvPr>
            <p:cNvSpPr/>
            <p:nvPr/>
          </p:nvSpPr>
          <p:spPr>
            <a:xfrm>
              <a:off x="1276350" y="3651250"/>
              <a:ext cx="234950" cy="158750"/>
            </a:xfrm>
            <a:custGeom>
              <a:avLst/>
              <a:gdLst/>
              <a:ahLst/>
              <a:cxnLst/>
              <a:rect l="l" t="t" r="r" b="b"/>
              <a:pathLst>
                <a:path w="234950" h="158750">
                  <a:moveTo>
                    <a:pt x="203581" y="111125"/>
                  </a:moveTo>
                  <a:lnTo>
                    <a:pt x="104020" y="111125"/>
                  </a:lnTo>
                  <a:lnTo>
                    <a:pt x="52895" y="111125"/>
                  </a:lnTo>
                  <a:lnTo>
                    <a:pt x="34059" y="111125"/>
                  </a:lnTo>
                  <a:lnTo>
                    <a:pt x="31368" y="111125"/>
                  </a:lnTo>
                  <a:lnTo>
                    <a:pt x="31368" y="46880"/>
                  </a:lnTo>
                  <a:lnTo>
                    <a:pt x="31368" y="13890"/>
                  </a:lnTo>
                  <a:lnTo>
                    <a:pt x="31368" y="1736"/>
                  </a:lnTo>
                  <a:lnTo>
                    <a:pt x="31368" y="0"/>
                  </a:lnTo>
                  <a:lnTo>
                    <a:pt x="130929" y="0"/>
                  </a:lnTo>
                  <a:lnTo>
                    <a:pt x="182054" y="0"/>
                  </a:lnTo>
                  <a:lnTo>
                    <a:pt x="200890" y="0"/>
                  </a:lnTo>
                  <a:lnTo>
                    <a:pt x="203581" y="0"/>
                  </a:lnTo>
                  <a:lnTo>
                    <a:pt x="203581" y="111125"/>
                  </a:lnTo>
                  <a:close/>
                </a:path>
                <a:path w="234950" h="158750">
                  <a:moveTo>
                    <a:pt x="0" y="150749"/>
                  </a:moveTo>
                  <a:lnTo>
                    <a:pt x="0" y="155194"/>
                  </a:lnTo>
                  <a:lnTo>
                    <a:pt x="3556" y="158750"/>
                  </a:lnTo>
                  <a:lnTo>
                    <a:pt x="7874" y="158750"/>
                  </a:lnTo>
                  <a:lnTo>
                    <a:pt x="134600" y="158750"/>
                  </a:lnTo>
                  <a:lnTo>
                    <a:pt x="199675" y="158750"/>
                  </a:lnTo>
                  <a:lnTo>
                    <a:pt x="223650" y="158750"/>
                  </a:lnTo>
                  <a:lnTo>
                    <a:pt x="227075" y="158750"/>
                  </a:lnTo>
                  <a:lnTo>
                    <a:pt x="231394" y="158750"/>
                  </a:lnTo>
                  <a:lnTo>
                    <a:pt x="234950" y="155194"/>
                  </a:lnTo>
                  <a:lnTo>
                    <a:pt x="234950" y="150749"/>
                  </a:lnTo>
                  <a:lnTo>
                    <a:pt x="234950" y="146176"/>
                  </a:lnTo>
                  <a:lnTo>
                    <a:pt x="233425" y="141858"/>
                  </a:lnTo>
                  <a:lnTo>
                    <a:pt x="231012" y="138811"/>
                  </a:lnTo>
                  <a:lnTo>
                    <a:pt x="215153" y="122805"/>
                  </a:lnTo>
                  <a:lnTo>
                    <a:pt x="207009" y="114585"/>
                  </a:lnTo>
                  <a:lnTo>
                    <a:pt x="204009" y="111557"/>
                  </a:lnTo>
                  <a:lnTo>
                    <a:pt x="203581" y="111125"/>
                  </a:lnTo>
                  <a:lnTo>
                    <a:pt x="104020" y="111125"/>
                  </a:lnTo>
                  <a:lnTo>
                    <a:pt x="52895" y="111125"/>
                  </a:lnTo>
                  <a:lnTo>
                    <a:pt x="34059" y="111125"/>
                  </a:lnTo>
                  <a:lnTo>
                    <a:pt x="31368" y="111125"/>
                  </a:lnTo>
                  <a:lnTo>
                    <a:pt x="15509" y="127130"/>
                  </a:lnTo>
                  <a:lnTo>
                    <a:pt x="0" y="146176"/>
                  </a:lnTo>
                  <a:lnTo>
                    <a:pt x="0" y="15074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C5240C92-B498-4656-A045-18D85848D9F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4400" y="3181362"/>
              <a:ext cx="2266950" cy="3467100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2460D5B4-600B-4B2A-88A4-0D363FCA3784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00300" y="4108450"/>
              <a:ext cx="1822450" cy="996950"/>
            </a:xfrm>
            <a:prstGeom prst="rect">
              <a:avLst/>
            </a:prstGeom>
          </p:spPr>
        </p:pic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3ACA2538-A43B-4421-8781-8BA321331F08}"/>
                </a:ext>
              </a:extLst>
            </p:cNvPr>
            <p:cNvSpPr/>
            <p:nvPr/>
          </p:nvSpPr>
          <p:spPr>
            <a:xfrm>
              <a:off x="2393950" y="3390900"/>
              <a:ext cx="1752600" cy="2952750"/>
            </a:xfrm>
            <a:custGeom>
              <a:avLst/>
              <a:gdLst/>
              <a:ahLst/>
              <a:cxnLst/>
              <a:rect l="l" t="t" r="r" b="b"/>
              <a:pathLst>
                <a:path w="1752600" h="2952750">
                  <a:moveTo>
                    <a:pt x="1752600" y="0"/>
                  </a:moveTo>
                  <a:lnTo>
                    <a:pt x="0" y="0"/>
                  </a:lnTo>
                  <a:lnTo>
                    <a:pt x="0" y="2952750"/>
                  </a:lnTo>
                  <a:lnTo>
                    <a:pt x="1752600" y="295275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5AB2FF2C-FB1E-43AB-8FF8-199B65E4CEF7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7345" y="4312157"/>
              <a:ext cx="779653" cy="124587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97694428-BD31-4E37-BE1A-588FF71FA9DB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06039" y="4514723"/>
              <a:ext cx="1310767" cy="94995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CE2E5451-59AA-4991-B52E-B07FF5823D5D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50947" y="4668139"/>
              <a:ext cx="1034795" cy="130048"/>
            </a:xfrm>
            <a:prstGeom prst="rect">
              <a:avLst/>
            </a:prstGeom>
          </p:spPr>
        </p:pic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51511374-AF29-4550-89FF-8F4C372906B7}"/>
                </a:ext>
              </a:extLst>
            </p:cNvPr>
            <p:cNvSpPr/>
            <p:nvPr/>
          </p:nvSpPr>
          <p:spPr>
            <a:xfrm>
              <a:off x="3086100" y="3549650"/>
              <a:ext cx="355600" cy="361950"/>
            </a:xfrm>
            <a:custGeom>
              <a:avLst/>
              <a:gdLst/>
              <a:ahLst/>
              <a:cxnLst/>
              <a:rect l="l" t="t" r="r" b="b"/>
              <a:pathLst>
                <a:path w="355600" h="361950">
                  <a:moveTo>
                    <a:pt x="177800" y="0"/>
                  </a:moveTo>
                  <a:lnTo>
                    <a:pt x="130542" y="6464"/>
                  </a:lnTo>
                  <a:lnTo>
                    <a:pt x="88072" y="24708"/>
                  </a:lnTo>
                  <a:lnTo>
                    <a:pt x="52085" y="53006"/>
                  </a:lnTo>
                  <a:lnTo>
                    <a:pt x="24280" y="89633"/>
                  </a:lnTo>
                  <a:lnTo>
                    <a:pt x="6352" y="132864"/>
                  </a:lnTo>
                  <a:lnTo>
                    <a:pt x="0" y="180975"/>
                  </a:lnTo>
                  <a:lnTo>
                    <a:pt x="6352" y="229085"/>
                  </a:lnTo>
                  <a:lnTo>
                    <a:pt x="24280" y="272316"/>
                  </a:lnTo>
                  <a:lnTo>
                    <a:pt x="52085" y="308943"/>
                  </a:lnTo>
                  <a:lnTo>
                    <a:pt x="88072" y="337241"/>
                  </a:lnTo>
                  <a:lnTo>
                    <a:pt x="130542" y="355485"/>
                  </a:lnTo>
                  <a:lnTo>
                    <a:pt x="177800" y="361950"/>
                  </a:lnTo>
                  <a:lnTo>
                    <a:pt x="225057" y="355485"/>
                  </a:lnTo>
                  <a:lnTo>
                    <a:pt x="267527" y="337241"/>
                  </a:lnTo>
                  <a:lnTo>
                    <a:pt x="303514" y="308943"/>
                  </a:lnTo>
                  <a:lnTo>
                    <a:pt x="331319" y="272316"/>
                  </a:lnTo>
                  <a:lnTo>
                    <a:pt x="349247" y="229085"/>
                  </a:lnTo>
                  <a:lnTo>
                    <a:pt x="355600" y="180975"/>
                  </a:lnTo>
                  <a:lnTo>
                    <a:pt x="349247" y="132864"/>
                  </a:lnTo>
                  <a:lnTo>
                    <a:pt x="331319" y="89633"/>
                  </a:lnTo>
                  <a:lnTo>
                    <a:pt x="303514" y="53006"/>
                  </a:lnTo>
                  <a:lnTo>
                    <a:pt x="267527" y="24708"/>
                  </a:lnTo>
                  <a:lnTo>
                    <a:pt x="225057" y="6464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9A260307-FEFA-42FD-B54F-E3E20032A4AC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49600" y="3644900"/>
              <a:ext cx="222250" cy="171450"/>
            </a:xfrm>
            <a:prstGeom prst="rect">
              <a:avLst/>
            </a:prstGeom>
          </p:spPr>
        </p:pic>
        <p:pic>
          <p:nvPicPr>
            <p:cNvPr id="32" name="object 32">
              <a:extLst>
                <a:ext uri="{FF2B5EF4-FFF2-40B4-BE49-F238E27FC236}">
                  <a16:creationId xmlns:a16="http://schemas.microsoft.com/office/drawing/2014/main" id="{846818F9-AE1B-407B-92B6-771045F17AF4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00500" y="3181362"/>
              <a:ext cx="2286000" cy="3467100"/>
            </a:xfrm>
            <a:prstGeom prst="rect">
              <a:avLst/>
            </a:prstGeom>
          </p:spPr>
        </p:pic>
        <p:pic>
          <p:nvPicPr>
            <p:cNvPr id="33" name="object 33">
              <a:extLst>
                <a:ext uri="{FF2B5EF4-FFF2-40B4-BE49-F238E27FC236}">
                  <a16:creationId xmlns:a16="http://schemas.microsoft.com/office/drawing/2014/main" id="{C5BD6A15-A3F7-45FC-B4F0-51E184169DED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29100" y="4102061"/>
              <a:ext cx="1841500" cy="1168438"/>
            </a:xfrm>
            <a:prstGeom prst="rect">
              <a:avLst/>
            </a:prstGeom>
          </p:spPr>
        </p:pic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0EFBD4DB-00A9-4731-8BE9-EB95D3C9FF0E}"/>
                </a:ext>
              </a:extLst>
            </p:cNvPr>
            <p:cNvSpPr/>
            <p:nvPr/>
          </p:nvSpPr>
          <p:spPr>
            <a:xfrm>
              <a:off x="4210050" y="3390900"/>
              <a:ext cx="1771650" cy="2952750"/>
            </a:xfrm>
            <a:custGeom>
              <a:avLst/>
              <a:gdLst/>
              <a:ahLst/>
              <a:cxnLst/>
              <a:rect l="l" t="t" r="r" b="b"/>
              <a:pathLst>
                <a:path w="1771650" h="2952750">
                  <a:moveTo>
                    <a:pt x="1771650" y="0"/>
                  </a:moveTo>
                  <a:lnTo>
                    <a:pt x="0" y="0"/>
                  </a:lnTo>
                  <a:lnTo>
                    <a:pt x="0" y="2952750"/>
                  </a:lnTo>
                  <a:lnTo>
                    <a:pt x="1771650" y="2952750"/>
                  </a:lnTo>
                  <a:lnTo>
                    <a:pt x="1771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>
              <a:extLst>
                <a:ext uri="{FF2B5EF4-FFF2-40B4-BE49-F238E27FC236}">
                  <a16:creationId xmlns:a16="http://schemas.microsoft.com/office/drawing/2014/main" id="{29807813-935D-4390-946A-E79DDDF0B774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03851" y="4310126"/>
              <a:ext cx="377571" cy="128778"/>
            </a:xfrm>
            <a:prstGeom prst="rect">
              <a:avLst/>
            </a:prstGeom>
          </p:spPr>
        </p:pic>
        <p:pic>
          <p:nvPicPr>
            <p:cNvPr id="36" name="object 36">
              <a:extLst>
                <a:ext uri="{FF2B5EF4-FFF2-40B4-BE49-F238E27FC236}">
                  <a16:creationId xmlns:a16="http://schemas.microsoft.com/office/drawing/2014/main" id="{29B33C1F-9902-4D83-8FDA-396EFBA25EE6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11166" y="4507864"/>
              <a:ext cx="1177417" cy="122428"/>
            </a:xfrm>
            <a:prstGeom prst="rect">
              <a:avLst/>
            </a:prstGeom>
          </p:spPr>
        </p:pic>
        <p:pic>
          <p:nvPicPr>
            <p:cNvPr id="37" name="object 37">
              <a:extLst>
                <a:ext uri="{FF2B5EF4-FFF2-40B4-BE49-F238E27FC236}">
                  <a16:creationId xmlns:a16="http://schemas.microsoft.com/office/drawing/2014/main" id="{1CD65E98-83FC-4A12-BB97-AF43893B112A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38650" y="4668139"/>
              <a:ext cx="1321861" cy="118237"/>
            </a:xfrm>
            <a:prstGeom prst="rect">
              <a:avLst/>
            </a:prstGeom>
          </p:spPr>
        </p:pic>
        <p:pic>
          <p:nvPicPr>
            <p:cNvPr id="38" name="object 38">
              <a:extLst>
                <a:ext uri="{FF2B5EF4-FFF2-40B4-BE49-F238E27FC236}">
                  <a16:creationId xmlns:a16="http://schemas.microsoft.com/office/drawing/2014/main" id="{3D69F258-960A-464D-9E91-CC3DB3F8E6A4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99864" y="4833239"/>
              <a:ext cx="1210183" cy="130048"/>
            </a:xfrm>
            <a:prstGeom prst="rect">
              <a:avLst/>
            </a:prstGeom>
          </p:spPr>
        </p:pic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EF814147-BA9B-40BC-B811-68739DBE8758}"/>
                </a:ext>
              </a:extLst>
            </p:cNvPr>
            <p:cNvSpPr/>
            <p:nvPr/>
          </p:nvSpPr>
          <p:spPr>
            <a:xfrm>
              <a:off x="4857750" y="3549650"/>
              <a:ext cx="355600" cy="361950"/>
            </a:xfrm>
            <a:custGeom>
              <a:avLst/>
              <a:gdLst/>
              <a:ahLst/>
              <a:cxnLst/>
              <a:rect l="l" t="t" r="r" b="b"/>
              <a:pathLst>
                <a:path w="355600" h="361950">
                  <a:moveTo>
                    <a:pt x="177800" y="0"/>
                  </a:moveTo>
                  <a:lnTo>
                    <a:pt x="130542" y="6464"/>
                  </a:lnTo>
                  <a:lnTo>
                    <a:pt x="88072" y="24708"/>
                  </a:lnTo>
                  <a:lnTo>
                    <a:pt x="52085" y="53006"/>
                  </a:lnTo>
                  <a:lnTo>
                    <a:pt x="24280" y="89633"/>
                  </a:lnTo>
                  <a:lnTo>
                    <a:pt x="6352" y="132864"/>
                  </a:lnTo>
                  <a:lnTo>
                    <a:pt x="0" y="180975"/>
                  </a:lnTo>
                  <a:lnTo>
                    <a:pt x="6352" y="229085"/>
                  </a:lnTo>
                  <a:lnTo>
                    <a:pt x="24280" y="272316"/>
                  </a:lnTo>
                  <a:lnTo>
                    <a:pt x="52085" y="308943"/>
                  </a:lnTo>
                  <a:lnTo>
                    <a:pt x="88072" y="337241"/>
                  </a:lnTo>
                  <a:lnTo>
                    <a:pt x="130542" y="355485"/>
                  </a:lnTo>
                  <a:lnTo>
                    <a:pt x="177800" y="361950"/>
                  </a:lnTo>
                  <a:lnTo>
                    <a:pt x="225057" y="355485"/>
                  </a:lnTo>
                  <a:lnTo>
                    <a:pt x="267527" y="337241"/>
                  </a:lnTo>
                  <a:lnTo>
                    <a:pt x="303514" y="308943"/>
                  </a:lnTo>
                  <a:lnTo>
                    <a:pt x="331319" y="272316"/>
                  </a:lnTo>
                  <a:lnTo>
                    <a:pt x="349247" y="229085"/>
                  </a:lnTo>
                  <a:lnTo>
                    <a:pt x="355600" y="180975"/>
                  </a:lnTo>
                  <a:lnTo>
                    <a:pt x="349247" y="132864"/>
                  </a:lnTo>
                  <a:lnTo>
                    <a:pt x="331319" y="89633"/>
                  </a:lnTo>
                  <a:lnTo>
                    <a:pt x="303514" y="53006"/>
                  </a:lnTo>
                  <a:lnTo>
                    <a:pt x="267527" y="24708"/>
                  </a:lnTo>
                  <a:lnTo>
                    <a:pt x="225057" y="6464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280F0421-AE93-4BAB-9356-A96ADD66C5F5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53000" y="3632200"/>
              <a:ext cx="171450" cy="196850"/>
            </a:xfrm>
            <a:prstGeom prst="rect">
              <a:avLst/>
            </a:prstGeom>
          </p:spPr>
        </p:pic>
        <p:pic>
          <p:nvPicPr>
            <p:cNvPr id="41" name="object 41">
              <a:extLst>
                <a:ext uri="{FF2B5EF4-FFF2-40B4-BE49-F238E27FC236}">
                  <a16:creationId xmlns:a16="http://schemas.microsoft.com/office/drawing/2014/main" id="{1FEA4CE6-4331-43AC-859B-3E7AEC32A95D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72350" y="3181350"/>
              <a:ext cx="1631950" cy="1581150"/>
            </a:xfrm>
            <a:prstGeom prst="rect">
              <a:avLst/>
            </a:prstGeom>
          </p:spPr>
        </p:pic>
        <p:pic>
          <p:nvPicPr>
            <p:cNvPr id="42" name="object 42">
              <a:extLst>
                <a:ext uri="{FF2B5EF4-FFF2-40B4-BE49-F238E27FC236}">
                  <a16:creationId xmlns:a16="http://schemas.microsoft.com/office/drawing/2014/main" id="{FDB4604D-2E02-4DB3-A2DA-D89CFADC38E0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05700" y="3860736"/>
              <a:ext cx="1377950" cy="647763"/>
            </a:xfrm>
            <a:prstGeom prst="rect">
              <a:avLst/>
            </a:prstGeom>
          </p:spPr>
        </p:pic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707A9185-4AA7-4916-81FB-11D951157FE1}"/>
                </a:ext>
              </a:extLst>
            </p:cNvPr>
            <p:cNvSpPr/>
            <p:nvPr/>
          </p:nvSpPr>
          <p:spPr>
            <a:xfrm>
              <a:off x="7581900" y="3390900"/>
              <a:ext cx="1117600" cy="1066800"/>
            </a:xfrm>
            <a:custGeom>
              <a:avLst/>
              <a:gdLst/>
              <a:ahLst/>
              <a:cxnLst/>
              <a:rect l="l" t="t" r="r" b="b"/>
              <a:pathLst>
                <a:path w="1117600" h="1066800">
                  <a:moveTo>
                    <a:pt x="11176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1117600" y="106680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856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>
              <a:extLst>
                <a:ext uri="{FF2B5EF4-FFF2-40B4-BE49-F238E27FC236}">
                  <a16:creationId xmlns:a16="http://schemas.microsoft.com/office/drawing/2014/main" id="{B212194F-4793-4554-892C-BD6D3A9C79CA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12075" y="4068826"/>
              <a:ext cx="865504" cy="128778"/>
            </a:xfrm>
            <a:prstGeom prst="rect">
              <a:avLst/>
            </a:prstGeom>
          </p:spPr>
        </p:pic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AD603D2D-E6C6-40C6-B5E6-4C2576A26EF8}"/>
                </a:ext>
              </a:extLst>
            </p:cNvPr>
            <p:cNvSpPr/>
            <p:nvPr/>
          </p:nvSpPr>
          <p:spPr>
            <a:xfrm>
              <a:off x="7943850" y="3549650"/>
              <a:ext cx="349250" cy="361950"/>
            </a:xfrm>
            <a:custGeom>
              <a:avLst/>
              <a:gdLst/>
              <a:ahLst/>
              <a:cxnLst/>
              <a:rect l="l" t="t" r="r" b="b"/>
              <a:pathLst>
                <a:path w="349250" h="361950">
                  <a:moveTo>
                    <a:pt x="174625" y="0"/>
                  </a:moveTo>
                  <a:lnTo>
                    <a:pt x="128220" y="6464"/>
                  </a:lnTo>
                  <a:lnTo>
                    <a:pt x="86510" y="24708"/>
                  </a:lnTo>
                  <a:lnTo>
                    <a:pt x="51165" y="53006"/>
                  </a:lnTo>
                  <a:lnTo>
                    <a:pt x="23852" y="89633"/>
                  </a:lnTo>
                  <a:lnTo>
                    <a:pt x="6241" y="132864"/>
                  </a:lnTo>
                  <a:lnTo>
                    <a:pt x="0" y="180975"/>
                  </a:lnTo>
                  <a:lnTo>
                    <a:pt x="6241" y="229085"/>
                  </a:lnTo>
                  <a:lnTo>
                    <a:pt x="23852" y="272316"/>
                  </a:lnTo>
                  <a:lnTo>
                    <a:pt x="51165" y="308943"/>
                  </a:lnTo>
                  <a:lnTo>
                    <a:pt x="86510" y="337241"/>
                  </a:lnTo>
                  <a:lnTo>
                    <a:pt x="128220" y="355485"/>
                  </a:lnTo>
                  <a:lnTo>
                    <a:pt x="174625" y="361950"/>
                  </a:lnTo>
                  <a:lnTo>
                    <a:pt x="221029" y="355485"/>
                  </a:lnTo>
                  <a:lnTo>
                    <a:pt x="262739" y="337241"/>
                  </a:lnTo>
                  <a:lnTo>
                    <a:pt x="298084" y="308943"/>
                  </a:lnTo>
                  <a:lnTo>
                    <a:pt x="325397" y="272316"/>
                  </a:lnTo>
                  <a:lnTo>
                    <a:pt x="343008" y="229085"/>
                  </a:lnTo>
                  <a:lnTo>
                    <a:pt x="349250" y="180975"/>
                  </a:lnTo>
                  <a:lnTo>
                    <a:pt x="343008" y="132864"/>
                  </a:lnTo>
                  <a:lnTo>
                    <a:pt x="325397" y="89633"/>
                  </a:lnTo>
                  <a:lnTo>
                    <a:pt x="298084" y="53006"/>
                  </a:lnTo>
                  <a:lnTo>
                    <a:pt x="262739" y="24708"/>
                  </a:lnTo>
                  <a:lnTo>
                    <a:pt x="221029" y="6464"/>
                  </a:lnTo>
                  <a:lnTo>
                    <a:pt x="174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3D276DDD-BF9B-4998-9A2B-80CA76B1BAA1}"/>
                </a:ext>
              </a:extLst>
            </p:cNvPr>
            <p:cNvSpPr/>
            <p:nvPr/>
          </p:nvSpPr>
          <p:spPr>
            <a:xfrm>
              <a:off x="8026400" y="3619500"/>
              <a:ext cx="196850" cy="203200"/>
            </a:xfrm>
            <a:custGeom>
              <a:avLst/>
              <a:gdLst/>
              <a:ahLst/>
              <a:cxnLst/>
              <a:rect l="l" t="t" r="r" b="b"/>
              <a:pathLst>
                <a:path w="196850" h="203200">
                  <a:moveTo>
                    <a:pt x="56260" y="203200"/>
                  </a:moveTo>
                  <a:lnTo>
                    <a:pt x="0" y="203200"/>
                  </a:lnTo>
                  <a:lnTo>
                    <a:pt x="0" y="145161"/>
                  </a:lnTo>
                  <a:lnTo>
                    <a:pt x="56260" y="145161"/>
                  </a:lnTo>
                  <a:lnTo>
                    <a:pt x="56260" y="203200"/>
                  </a:lnTo>
                </a:path>
                <a:path w="196850" h="203200">
                  <a:moveTo>
                    <a:pt x="196850" y="145161"/>
                  </a:moveTo>
                  <a:lnTo>
                    <a:pt x="140589" y="145161"/>
                  </a:lnTo>
                  <a:lnTo>
                    <a:pt x="140589" y="203200"/>
                  </a:lnTo>
                  <a:lnTo>
                    <a:pt x="196850" y="203200"/>
                  </a:lnTo>
                  <a:lnTo>
                    <a:pt x="196850" y="145161"/>
                  </a:lnTo>
                </a:path>
                <a:path w="196850" h="203200">
                  <a:moveTo>
                    <a:pt x="126619" y="0"/>
                  </a:moveTo>
                  <a:lnTo>
                    <a:pt x="70357" y="0"/>
                  </a:lnTo>
                  <a:lnTo>
                    <a:pt x="70357" y="58038"/>
                  </a:lnTo>
                  <a:lnTo>
                    <a:pt x="126619" y="58038"/>
                  </a:lnTo>
                  <a:lnTo>
                    <a:pt x="126619" y="0"/>
                  </a:lnTo>
                </a:path>
                <a:path w="196850" h="203200">
                  <a:moveTo>
                    <a:pt x="98425" y="58038"/>
                  </a:moveTo>
                  <a:lnTo>
                    <a:pt x="98425" y="101600"/>
                  </a:lnTo>
                </a:path>
                <a:path w="196850" h="203200">
                  <a:moveTo>
                    <a:pt x="168782" y="145161"/>
                  </a:moveTo>
                  <a:lnTo>
                    <a:pt x="168782" y="101600"/>
                  </a:lnTo>
                  <a:lnTo>
                    <a:pt x="28067" y="101600"/>
                  </a:lnTo>
                  <a:lnTo>
                    <a:pt x="28067" y="145161"/>
                  </a:lnTo>
                </a:path>
              </a:pathLst>
            </a:custGeom>
            <a:ln w="12700">
              <a:solidFill>
                <a:srgbClr val="8560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>
              <a:extLst>
                <a:ext uri="{FF2B5EF4-FFF2-40B4-BE49-F238E27FC236}">
                  <a16:creationId xmlns:a16="http://schemas.microsoft.com/office/drawing/2014/main" id="{8C50748C-EDE5-4FC4-BA01-3078E45BBADE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53450" y="3175000"/>
              <a:ext cx="1631950" cy="1593850"/>
            </a:xfrm>
            <a:prstGeom prst="rect">
              <a:avLst/>
            </a:prstGeom>
          </p:spPr>
        </p:pic>
        <p:pic>
          <p:nvPicPr>
            <p:cNvPr id="48" name="object 48">
              <a:extLst>
                <a:ext uri="{FF2B5EF4-FFF2-40B4-BE49-F238E27FC236}">
                  <a16:creationId xmlns:a16="http://schemas.microsoft.com/office/drawing/2014/main" id="{779D2667-21AB-4329-B29E-6C101E1F6A99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50300" y="3860800"/>
              <a:ext cx="1244638" cy="641350"/>
            </a:xfrm>
            <a:prstGeom prst="rect">
              <a:avLst/>
            </a:prstGeom>
          </p:spPr>
        </p:pic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7F252DBC-3613-4989-98CC-697E4F2B1843}"/>
                </a:ext>
              </a:extLst>
            </p:cNvPr>
            <p:cNvSpPr/>
            <p:nvPr/>
          </p:nvSpPr>
          <p:spPr>
            <a:xfrm>
              <a:off x="8763000" y="3384550"/>
              <a:ext cx="1117600" cy="1079500"/>
            </a:xfrm>
            <a:custGeom>
              <a:avLst/>
              <a:gdLst/>
              <a:ahLst/>
              <a:cxnLst/>
              <a:rect l="l" t="t" r="r" b="b"/>
              <a:pathLst>
                <a:path w="1117600" h="1079500">
                  <a:moveTo>
                    <a:pt x="1117600" y="0"/>
                  </a:moveTo>
                  <a:lnTo>
                    <a:pt x="0" y="0"/>
                  </a:lnTo>
                  <a:lnTo>
                    <a:pt x="0" y="1079500"/>
                  </a:lnTo>
                  <a:lnTo>
                    <a:pt x="1117600" y="107950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856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B56F5FE2-0D88-4F23-9D87-00B71C35EB83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959468" y="4064126"/>
              <a:ext cx="726821" cy="128778"/>
            </a:xfrm>
            <a:prstGeom prst="rect">
              <a:avLst/>
            </a:prstGeom>
          </p:spPr>
        </p:pic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A2C2BAC1-63E0-4B5A-9F37-EC3E2CF87196}"/>
                </a:ext>
              </a:extLst>
            </p:cNvPr>
            <p:cNvSpPr/>
            <p:nvPr/>
          </p:nvSpPr>
          <p:spPr>
            <a:xfrm>
              <a:off x="9144000" y="3549650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77800" y="0"/>
                  </a:moveTo>
                  <a:lnTo>
                    <a:pt x="130542" y="6352"/>
                  </a:lnTo>
                  <a:lnTo>
                    <a:pt x="88072" y="24280"/>
                  </a:lnTo>
                  <a:lnTo>
                    <a:pt x="52085" y="52085"/>
                  </a:lnTo>
                  <a:lnTo>
                    <a:pt x="24280" y="88072"/>
                  </a:lnTo>
                  <a:lnTo>
                    <a:pt x="6352" y="130542"/>
                  </a:lnTo>
                  <a:lnTo>
                    <a:pt x="0" y="177800"/>
                  </a:lnTo>
                  <a:lnTo>
                    <a:pt x="6352" y="225057"/>
                  </a:lnTo>
                  <a:lnTo>
                    <a:pt x="24280" y="267527"/>
                  </a:lnTo>
                  <a:lnTo>
                    <a:pt x="52085" y="303514"/>
                  </a:lnTo>
                  <a:lnTo>
                    <a:pt x="88072" y="331319"/>
                  </a:lnTo>
                  <a:lnTo>
                    <a:pt x="130542" y="349247"/>
                  </a:lnTo>
                  <a:lnTo>
                    <a:pt x="177800" y="355600"/>
                  </a:lnTo>
                  <a:lnTo>
                    <a:pt x="225057" y="349247"/>
                  </a:lnTo>
                  <a:lnTo>
                    <a:pt x="267527" y="331319"/>
                  </a:lnTo>
                  <a:lnTo>
                    <a:pt x="303514" y="303514"/>
                  </a:lnTo>
                  <a:lnTo>
                    <a:pt x="331319" y="267527"/>
                  </a:lnTo>
                  <a:lnTo>
                    <a:pt x="349247" y="225057"/>
                  </a:lnTo>
                  <a:lnTo>
                    <a:pt x="355600" y="177800"/>
                  </a:lnTo>
                  <a:lnTo>
                    <a:pt x="349247" y="130542"/>
                  </a:lnTo>
                  <a:lnTo>
                    <a:pt x="331319" y="88072"/>
                  </a:lnTo>
                  <a:lnTo>
                    <a:pt x="303514" y="52085"/>
                  </a:lnTo>
                  <a:lnTo>
                    <a:pt x="267527" y="24280"/>
                  </a:lnTo>
                  <a:lnTo>
                    <a:pt x="225057" y="6352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914651F4-63C5-4CFE-8B70-5C17C4B0CA6A}"/>
                </a:ext>
              </a:extLst>
            </p:cNvPr>
            <p:cNvSpPr/>
            <p:nvPr/>
          </p:nvSpPr>
          <p:spPr>
            <a:xfrm>
              <a:off x="9232900" y="3632200"/>
              <a:ext cx="184150" cy="184150"/>
            </a:xfrm>
            <a:custGeom>
              <a:avLst/>
              <a:gdLst/>
              <a:ahLst/>
              <a:cxnLst/>
              <a:rect l="l" t="t" r="r" b="b"/>
              <a:pathLst>
                <a:path w="184150" h="184150">
                  <a:moveTo>
                    <a:pt x="184150" y="184150"/>
                  </a:moveTo>
                  <a:lnTo>
                    <a:pt x="105282" y="184150"/>
                  </a:lnTo>
                  <a:lnTo>
                    <a:pt x="105282" y="0"/>
                  </a:lnTo>
                  <a:lnTo>
                    <a:pt x="184150" y="0"/>
                  </a:lnTo>
                  <a:lnTo>
                    <a:pt x="184150" y="184150"/>
                  </a:lnTo>
                </a:path>
                <a:path w="184150" h="184150">
                  <a:moveTo>
                    <a:pt x="78867" y="51688"/>
                  </a:moveTo>
                  <a:lnTo>
                    <a:pt x="0" y="51688"/>
                  </a:lnTo>
                  <a:lnTo>
                    <a:pt x="0" y="184150"/>
                  </a:lnTo>
                  <a:lnTo>
                    <a:pt x="78867" y="184150"/>
                  </a:lnTo>
                  <a:lnTo>
                    <a:pt x="78867" y="51688"/>
                  </a:lnTo>
                </a:path>
                <a:path w="184150" h="184150">
                  <a:moveTo>
                    <a:pt x="43560" y="184150"/>
                  </a:moveTo>
                  <a:lnTo>
                    <a:pt x="43560" y="152019"/>
                  </a:lnTo>
                  <a:lnTo>
                    <a:pt x="33781" y="152019"/>
                  </a:lnTo>
                  <a:lnTo>
                    <a:pt x="33781" y="184150"/>
                  </a:lnTo>
                </a:path>
                <a:path w="184150" h="184150">
                  <a:moveTo>
                    <a:pt x="148844" y="184150"/>
                  </a:moveTo>
                  <a:lnTo>
                    <a:pt x="148844" y="152019"/>
                  </a:lnTo>
                  <a:lnTo>
                    <a:pt x="139065" y="152019"/>
                  </a:lnTo>
                  <a:lnTo>
                    <a:pt x="139065" y="184150"/>
                  </a:lnTo>
                </a:path>
                <a:path w="184150" h="184150">
                  <a:moveTo>
                    <a:pt x="134493" y="24764"/>
                  </a:moveTo>
                  <a:lnTo>
                    <a:pt x="134493" y="21717"/>
                  </a:lnTo>
                  <a:lnTo>
                    <a:pt x="129285" y="21717"/>
                  </a:lnTo>
                  <a:lnTo>
                    <a:pt x="129285" y="28448"/>
                  </a:lnTo>
                  <a:lnTo>
                    <a:pt x="134493" y="28448"/>
                  </a:lnTo>
                  <a:lnTo>
                    <a:pt x="134493" y="24764"/>
                  </a:lnTo>
                </a:path>
                <a:path w="184150" h="184150">
                  <a:moveTo>
                    <a:pt x="160908" y="24764"/>
                  </a:moveTo>
                  <a:lnTo>
                    <a:pt x="160908" y="21717"/>
                  </a:lnTo>
                  <a:lnTo>
                    <a:pt x="154813" y="21717"/>
                  </a:lnTo>
                  <a:lnTo>
                    <a:pt x="154813" y="28448"/>
                  </a:lnTo>
                  <a:lnTo>
                    <a:pt x="160908" y="28448"/>
                  </a:lnTo>
                  <a:lnTo>
                    <a:pt x="160908" y="24764"/>
                  </a:lnTo>
                </a:path>
                <a:path w="184150" h="184150">
                  <a:moveTo>
                    <a:pt x="134493" y="77088"/>
                  </a:moveTo>
                  <a:lnTo>
                    <a:pt x="134493" y="74168"/>
                  </a:lnTo>
                  <a:lnTo>
                    <a:pt x="129285" y="74168"/>
                  </a:lnTo>
                  <a:lnTo>
                    <a:pt x="129285" y="80137"/>
                  </a:lnTo>
                  <a:lnTo>
                    <a:pt x="134493" y="80137"/>
                  </a:lnTo>
                  <a:lnTo>
                    <a:pt x="134493" y="77088"/>
                  </a:lnTo>
                </a:path>
                <a:path w="184150" h="184150">
                  <a:moveTo>
                    <a:pt x="160908" y="77088"/>
                  </a:moveTo>
                  <a:lnTo>
                    <a:pt x="160908" y="74168"/>
                  </a:lnTo>
                  <a:lnTo>
                    <a:pt x="154813" y="74168"/>
                  </a:lnTo>
                  <a:lnTo>
                    <a:pt x="154813" y="80137"/>
                  </a:lnTo>
                  <a:lnTo>
                    <a:pt x="160908" y="80137"/>
                  </a:lnTo>
                  <a:lnTo>
                    <a:pt x="160908" y="77088"/>
                  </a:lnTo>
                </a:path>
                <a:path w="184150" h="184150">
                  <a:moveTo>
                    <a:pt x="134493" y="102616"/>
                  </a:moveTo>
                  <a:lnTo>
                    <a:pt x="134493" y="100330"/>
                  </a:lnTo>
                  <a:lnTo>
                    <a:pt x="129285" y="100330"/>
                  </a:lnTo>
                  <a:lnTo>
                    <a:pt x="129285" y="106299"/>
                  </a:lnTo>
                  <a:lnTo>
                    <a:pt x="134493" y="106299"/>
                  </a:lnTo>
                  <a:lnTo>
                    <a:pt x="134493" y="102616"/>
                  </a:lnTo>
                </a:path>
                <a:path w="184150" h="184150">
                  <a:moveTo>
                    <a:pt x="160908" y="102616"/>
                  </a:moveTo>
                  <a:lnTo>
                    <a:pt x="160908" y="100330"/>
                  </a:lnTo>
                  <a:lnTo>
                    <a:pt x="154813" y="100330"/>
                  </a:lnTo>
                  <a:lnTo>
                    <a:pt x="154813" y="106299"/>
                  </a:lnTo>
                  <a:lnTo>
                    <a:pt x="160908" y="106299"/>
                  </a:lnTo>
                  <a:lnTo>
                    <a:pt x="160908" y="102616"/>
                  </a:lnTo>
                </a:path>
                <a:path w="184150" h="184150">
                  <a:moveTo>
                    <a:pt x="134493" y="128777"/>
                  </a:moveTo>
                  <a:lnTo>
                    <a:pt x="134493" y="126492"/>
                  </a:lnTo>
                  <a:lnTo>
                    <a:pt x="129285" y="126492"/>
                  </a:lnTo>
                  <a:lnTo>
                    <a:pt x="129285" y="132461"/>
                  </a:lnTo>
                  <a:lnTo>
                    <a:pt x="134493" y="132461"/>
                  </a:lnTo>
                  <a:lnTo>
                    <a:pt x="134493" y="128777"/>
                  </a:lnTo>
                </a:path>
                <a:path w="184150" h="184150">
                  <a:moveTo>
                    <a:pt x="160908" y="128777"/>
                  </a:moveTo>
                  <a:lnTo>
                    <a:pt x="160908" y="126492"/>
                  </a:lnTo>
                  <a:lnTo>
                    <a:pt x="154813" y="126492"/>
                  </a:lnTo>
                  <a:lnTo>
                    <a:pt x="154813" y="132461"/>
                  </a:lnTo>
                  <a:lnTo>
                    <a:pt x="160908" y="132461"/>
                  </a:lnTo>
                  <a:lnTo>
                    <a:pt x="160908" y="128777"/>
                  </a:lnTo>
                </a:path>
                <a:path w="184150" h="184150">
                  <a:moveTo>
                    <a:pt x="134493" y="50926"/>
                  </a:moveTo>
                  <a:lnTo>
                    <a:pt x="134493" y="47879"/>
                  </a:lnTo>
                  <a:lnTo>
                    <a:pt x="129285" y="47879"/>
                  </a:lnTo>
                  <a:lnTo>
                    <a:pt x="129285" y="54610"/>
                  </a:lnTo>
                  <a:lnTo>
                    <a:pt x="134493" y="54610"/>
                  </a:lnTo>
                  <a:lnTo>
                    <a:pt x="134493" y="50926"/>
                  </a:lnTo>
                </a:path>
                <a:path w="184150" h="184150">
                  <a:moveTo>
                    <a:pt x="160908" y="50926"/>
                  </a:moveTo>
                  <a:lnTo>
                    <a:pt x="160908" y="47879"/>
                  </a:lnTo>
                  <a:lnTo>
                    <a:pt x="154813" y="47879"/>
                  </a:lnTo>
                  <a:lnTo>
                    <a:pt x="154813" y="54610"/>
                  </a:lnTo>
                  <a:lnTo>
                    <a:pt x="160908" y="54610"/>
                  </a:lnTo>
                  <a:lnTo>
                    <a:pt x="160908" y="50926"/>
                  </a:lnTo>
                </a:path>
                <a:path w="184150" h="184150">
                  <a:moveTo>
                    <a:pt x="29336" y="77850"/>
                  </a:moveTo>
                  <a:lnTo>
                    <a:pt x="29336" y="74802"/>
                  </a:lnTo>
                  <a:lnTo>
                    <a:pt x="23241" y="74802"/>
                  </a:lnTo>
                  <a:lnTo>
                    <a:pt x="23241" y="80899"/>
                  </a:lnTo>
                  <a:lnTo>
                    <a:pt x="29336" y="80899"/>
                  </a:lnTo>
                  <a:lnTo>
                    <a:pt x="29336" y="77850"/>
                  </a:lnTo>
                </a:path>
                <a:path w="184150" h="184150">
                  <a:moveTo>
                    <a:pt x="55625" y="77850"/>
                  </a:moveTo>
                  <a:lnTo>
                    <a:pt x="55625" y="74802"/>
                  </a:lnTo>
                  <a:lnTo>
                    <a:pt x="49656" y="74802"/>
                  </a:lnTo>
                  <a:lnTo>
                    <a:pt x="49656" y="80899"/>
                  </a:lnTo>
                  <a:lnTo>
                    <a:pt x="55625" y="80899"/>
                  </a:lnTo>
                  <a:lnTo>
                    <a:pt x="55625" y="77850"/>
                  </a:lnTo>
                </a:path>
                <a:path w="184150" h="184150">
                  <a:moveTo>
                    <a:pt x="29336" y="131063"/>
                  </a:moveTo>
                  <a:lnTo>
                    <a:pt x="29336" y="128016"/>
                  </a:lnTo>
                  <a:lnTo>
                    <a:pt x="23241" y="128016"/>
                  </a:lnTo>
                  <a:lnTo>
                    <a:pt x="23241" y="133985"/>
                  </a:lnTo>
                  <a:lnTo>
                    <a:pt x="29336" y="133985"/>
                  </a:lnTo>
                  <a:lnTo>
                    <a:pt x="29336" y="131063"/>
                  </a:lnTo>
                </a:path>
                <a:path w="184150" h="184150">
                  <a:moveTo>
                    <a:pt x="55625" y="131063"/>
                  </a:moveTo>
                  <a:lnTo>
                    <a:pt x="55625" y="128016"/>
                  </a:lnTo>
                  <a:lnTo>
                    <a:pt x="49656" y="128016"/>
                  </a:lnTo>
                  <a:lnTo>
                    <a:pt x="49656" y="133985"/>
                  </a:lnTo>
                  <a:lnTo>
                    <a:pt x="55625" y="133985"/>
                  </a:lnTo>
                  <a:lnTo>
                    <a:pt x="55625" y="131063"/>
                  </a:lnTo>
                </a:path>
                <a:path w="184150" h="184150">
                  <a:moveTo>
                    <a:pt x="29336" y="104775"/>
                  </a:moveTo>
                  <a:lnTo>
                    <a:pt x="29336" y="101092"/>
                  </a:lnTo>
                  <a:lnTo>
                    <a:pt x="23241" y="101092"/>
                  </a:lnTo>
                  <a:lnTo>
                    <a:pt x="23241" y="107823"/>
                  </a:lnTo>
                  <a:lnTo>
                    <a:pt x="29336" y="107823"/>
                  </a:lnTo>
                  <a:lnTo>
                    <a:pt x="29336" y="104775"/>
                  </a:lnTo>
                </a:path>
                <a:path w="184150" h="184150">
                  <a:moveTo>
                    <a:pt x="55625" y="104775"/>
                  </a:moveTo>
                  <a:lnTo>
                    <a:pt x="55625" y="101092"/>
                  </a:lnTo>
                  <a:lnTo>
                    <a:pt x="49656" y="101092"/>
                  </a:lnTo>
                  <a:lnTo>
                    <a:pt x="49656" y="107823"/>
                  </a:lnTo>
                  <a:lnTo>
                    <a:pt x="55625" y="107823"/>
                  </a:lnTo>
                  <a:lnTo>
                    <a:pt x="55625" y="104775"/>
                  </a:lnTo>
                </a:path>
              </a:pathLst>
            </a:custGeom>
            <a:ln w="12700">
              <a:solidFill>
                <a:srgbClr val="8560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>
              <a:extLst>
                <a:ext uri="{FF2B5EF4-FFF2-40B4-BE49-F238E27FC236}">
                  <a16:creationId xmlns:a16="http://schemas.microsoft.com/office/drawing/2014/main" id="{80F4F38A-7F80-4230-AFBB-DBF1DD45FB0A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048750" y="1390650"/>
              <a:ext cx="2876550" cy="1676400"/>
            </a:xfrm>
            <a:prstGeom prst="rect">
              <a:avLst/>
            </a:prstGeom>
          </p:spPr>
        </p:pic>
        <p:pic>
          <p:nvPicPr>
            <p:cNvPr id="54" name="object 54">
              <a:extLst>
                <a:ext uri="{FF2B5EF4-FFF2-40B4-BE49-F238E27FC236}">
                  <a16:creationId xmlns:a16="http://schemas.microsoft.com/office/drawing/2014/main" id="{3810CCE5-99AA-414A-BA04-FFCBEB4FD0BA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45600" y="1612900"/>
              <a:ext cx="2197100" cy="920750"/>
            </a:xfrm>
            <a:prstGeom prst="rect">
              <a:avLst/>
            </a:prstGeom>
          </p:spPr>
        </p:pic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1D311F82-E44D-4D6A-B6E6-B767A3F0FF41}"/>
                </a:ext>
              </a:extLst>
            </p:cNvPr>
            <p:cNvSpPr/>
            <p:nvPr/>
          </p:nvSpPr>
          <p:spPr>
            <a:xfrm>
              <a:off x="9169400" y="1511300"/>
              <a:ext cx="2540000" cy="1336675"/>
            </a:xfrm>
            <a:custGeom>
              <a:avLst/>
              <a:gdLst/>
              <a:ahLst/>
              <a:cxnLst/>
              <a:rect l="l" t="t" r="r" b="b"/>
              <a:pathLst>
                <a:path w="2540000" h="1336675">
                  <a:moveTo>
                    <a:pt x="254000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423291" y="1009650"/>
                  </a:lnTo>
                  <a:lnTo>
                    <a:pt x="46100" y="1336166"/>
                  </a:lnTo>
                  <a:lnTo>
                    <a:pt x="1058291" y="1009650"/>
                  </a:lnTo>
                  <a:lnTo>
                    <a:pt x="2540000" y="10096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>
              <a:extLst>
                <a:ext uri="{FF2B5EF4-FFF2-40B4-BE49-F238E27FC236}">
                  <a16:creationId xmlns:a16="http://schemas.microsoft.com/office/drawing/2014/main" id="{2FC9AD5B-2778-4E36-949E-C9538EAFE782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368028" y="1727834"/>
              <a:ext cx="729488" cy="152907"/>
            </a:xfrm>
            <a:prstGeom prst="rect">
              <a:avLst/>
            </a:prstGeom>
          </p:spPr>
        </p:pic>
        <p:pic>
          <p:nvPicPr>
            <p:cNvPr id="57" name="object 57">
              <a:extLst>
                <a:ext uri="{FF2B5EF4-FFF2-40B4-BE49-F238E27FC236}">
                  <a16:creationId xmlns:a16="http://schemas.microsoft.com/office/drawing/2014/main" id="{A5823F8B-2EF7-4C36-A5E4-B456FB39A78E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61296" y="2016251"/>
              <a:ext cx="43942" cy="43942"/>
            </a:xfrm>
            <a:prstGeom prst="rect">
              <a:avLst/>
            </a:prstGeom>
          </p:spPr>
        </p:pic>
        <p:pic>
          <p:nvPicPr>
            <p:cNvPr id="58" name="object 58">
              <a:extLst>
                <a:ext uri="{FF2B5EF4-FFF2-40B4-BE49-F238E27FC236}">
                  <a16:creationId xmlns:a16="http://schemas.microsoft.com/office/drawing/2014/main" id="{ADAAFC4F-BF1D-46FD-BD00-1068B5BE9D68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709277" y="1966848"/>
              <a:ext cx="1516379" cy="163702"/>
            </a:xfrm>
            <a:prstGeom prst="rect">
              <a:avLst/>
            </a:prstGeom>
          </p:spPr>
        </p:pic>
        <p:pic>
          <p:nvPicPr>
            <p:cNvPr id="59" name="object 59">
              <a:extLst>
                <a:ext uri="{FF2B5EF4-FFF2-40B4-BE49-F238E27FC236}">
                  <a16:creationId xmlns:a16="http://schemas.microsoft.com/office/drawing/2014/main" id="{DFBADA4A-97F5-46B7-BD26-DCA6D2669533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06609" y="2178304"/>
              <a:ext cx="1381252" cy="133858"/>
            </a:xfrm>
            <a:prstGeom prst="rect">
              <a:avLst/>
            </a:prstGeom>
          </p:spPr>
        </p:pic>
        <p:pic>
          <p:nvPicPr>
            <p:cNvPr id="60" name="object 60">
              <a:extLst>
                <a:ext uri="{FF2B5EF4-FFF2-40B4-BE49-F238E27FC236}">
                  <a16:creationId xmlns:a16="http://schemas.microsoft.com/office/drawing/2014/main" id="{4F37B1CF-4F00-41FE-830F-A13CFDF6D720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61296" y="2225802"/>
              <a:ext cx="43942" cy="43942"/>
            </a:xfrm>
            <a:prstGeom prst="rect">
              <a:avLst/>
            </a:prstGeom>
          </p:spPr>
        </p:pic>
        <p:pic>
          <p:nvPicPr>
            <p:cNvPr id="61" name="object 61">
              <a:extLst>
                <a:ext uri="{FF2B5EF4-FFF2-40B4-BE49-F238E27FC236}">
                  <a16:creationId xmlns:a16="http://schemas.microsoft.com/office/drawing/2014/main" id="{35098742-39ED-4282-AF4A-70C7DFBC6A7E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35650" y="3181362"/>
              <a:ext cx="1987550" cy="3467100"/>
            </a:xfrm>
            <a:prstGeom prst="rect">
              <a:avLst/>
            </a:prstGeom>
          </p:spPr>
        </p:pic>
        <p:pic>
          <p:nvPicPr>
            <p:cNvPr id="62" name="object 62">
              <a:extLst>
                <a:ext uri="{FF2B5EF4-FFF2-40B4-BE49-F238E27FC236}">
                  <a16:creationId xmlns:a16="http://schemas.microsoft.com/office/drawing/2014/main" id="{CD660FD1-A939-44C8-AE2C-7FBC2B57693E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59500" y="4108450"/>
              <a:ext cx="1339850" cy="971550"/>
            </a:xfrm>
            <a:prstGeom prst="rect">
              <a:avLst/>
            </a:prstGeom>
          </p:spPr>
        </p:pic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AA049805-E0EF-444F-B193-7DBC8D5A6395}"/>
                </a:ext>
              </a:extLst>
            </p:cNvPr>
            <p:cNvSpPr/>
            <p:nvPr/>
          </p:nvSpPr>
          <p:spPr>
            <a:xfrm>
              <a:off x="6045200" y="3390900"/>
              <a:ext cx="1473200" cy="2952750"/>
            </a:xfrm>
            <a:custGeom>
              <a:avLst/>
              <a:gdLst/>
              <a:ahLst/>
              <a:cxnLst/>
              <a:rect l="l" t="t" r="r" b="b"/>
              <a:pathLst>
                <a:path w="1473200" h="2952750">
                  <a:moveTo>
                    <a:pt x="1473200" y="0"/>
                  </a:moveTo>
                  <a:lnTo>
                    <a:pt x="0" y="0"/>
                  </a:lnTo>
                  <a:lnTo>
                    <a:pt x="0" y="2952750"/>
                  </a:lnTo>
                  <a:lnTo>
                    <a:pt x="1473200" y="2952750"/>
                  </a:lnTo>
                  <a:lnTo>
                    <a:pt x="1473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>
              <a:extLst>
                <a:ext uri="{FF2B5EF4-FFF2-40B4-BE49-F238E27FC236}">
                  <a16:creationId xmlns:a16="http://schemas.microsoft.com/office/drawing/2014/main" id="{097C682C-DBE7-465E-86FF-3A1AD1FA05BB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95160" y="4313047"/>
              <a:ext cx="564261" cy="126745"/>
            </a:xfrm>
            <a:prstGeom prst="rect">
              <a:avLst/>
            </a:prstGeom>
          </p:spPr>
        </p:pic>
        <p:pic>
          <p:nvPicPr>
            <p:cNvPr id="65" name="object 65">
              <a:extLst>
                <a:ext uri="{FF2B5EF4-FFF2-40B4-BE49-F238E27FC236}">
                  <a16:creationId xmlns:a16="http://schemas.microsoft.com/office/drawing/2014/main" id="{5338A8C7-F240-445E-B07F-25477A973377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66764" y="4511801"/>
              <a:ext cx="827405" cy="128524"/>
            </a:xfrm>
            <a:prstGeom prst="rect">
              <a:avLst/>
            </a:prstGeom>
          </p:spPr>
        </p:pic>
        <p:pic>
          <p:nvPicPr>
            <p:cNvPr id="66" name="object 66">
              <a:extLst>
                <a:ext uri="{FF2B5EF4-FFF2-40B4-BE49-F238E27FC236}">
                  <a16:creationId xmlns:a16="http://schemas.microsoft.com/office/drawing/2014/main" id="{8775FFFC-FF49-4EFA-BF54-D031D286CB59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598411" y="4672838"/>
              <a:ext cx="372999" cy="96647"/>
            </a:xfrm>
            <a:prstGeom prst="rect">
              <a:avLst/>
            </a:prstGeom>
          </p:spPr>
        </p:pic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081F0363-3CF2-4165-8431-DD430F465111}"/>
                </a:ext>
              </a:extLst>
            </p:cNvPr>
            <p:cNvSpPr/>
            <p:nvPr/>
          </p:nvSpPr>
          <p:spPr>
            <a:xfrm>
              <a:off x="6572250" y="3549650"/>
              <a:ext cx="355600" cy="361950"/>
            </a:xfrm>
            <a:custGeom>
              <a:avLst/>
              <a:gdLst/>
              <a:ahLst/>
              <a:cxnLst/>
              <a:rect l="l" t="t" r="r" b="b"/>
              <a:pathLst>
                <a:path w="355600" h="361950">
                  <a:moveTo>
                    <a:pt x="177800" y="0"/>
                  </a:moveTo>
                  <a:lnTo>
                    <a:pt x="130542" y="6464"/>
                  </a:lnTo>
                  <a:lnTo>
                    <a:pt x="88072" y="24708"/>
                  </a:lnTo>
                  <a:lnTo>
                    <a:pt x="52085" y="53006"/>
                  </a:lnTo>
                  <a:lnTo>
                    <a:pt x="24280" y="89633"/>
                  </a:lnTo>
                  <a:lnTo>
                    <a:pt x="6352" y="132864"/>
                  </a:lnTo>
                  <a:lnTo>
                    <a:pt x="0" y="180975"/>
                  </a:lnTo>
                  <a:lnTo>
                    <a:pt x="6352" y="229085"/>
                  </a:lnTo>
                  <a:lnTo>
                    <a:pt x="24280" y="272316"/>
                  </a:lnTo>
                  <a:lnTo>
                    <a:pt x="52085" y="308943"/>
                  </a:lnTo>
                  <a:lnTo>
                    <a:pt x="88072" y="337241"/>
                  </a:lnTo>
                  <a:lnTo>
                    <a:pt x="130542" y="355485"/>
                  </a:lnTo>
                  <a:lnTo>
                    <a:pt x="177800" y="361950"/>
                  </a:lnTo>
                  <a:lnTo>
                    <a:pt x="225057" y="355485"/>
                  </a:lnTo>
                  <a:lnTo>
                    <a:pt x="267527" y="337241"/>
                  </a:lnTo>
                  <a:lnTo>
                    <a:pt x="303514" y="308943"/>
                  </a:lnTo>
                  <a:lnTo>
                    <a:pt x="331319" y="272316"/>
                  </a:lnTo>
                  <a:lnTo>
                    <a:pt x="349247" y="229085"/>
                  </a:lnTo>
                  <a:lnTo>
                    <a:pt x="355600" y="180975"/>
                  </a:lnTo>
                  <a:lnTo>
                    <a:pt x="349247" y="132864"/>
                  </a:lnTo>
                  <a:lnTo>
                    <a:pt x="331319" y="89633"/>
                  </a:lnTo>
                  <a:lnTo>
                    <a:pt x="303514" y="53006"/>
                  </a:lnTo>
                  <a:lnTo>
                    <a:pt x="267527" y="24708"/>
                  </a:lnTo>
                  <a:lnTo>
                    <a:pt x="225057" y="6464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>
              <a:extLst>
                <a:ext uri="{FF2B5EF4-FFF2-40B4-BE49-F238E27FC236}">
                  <a16:creationId xmlns:a16="http://schemas.microsoft.com/office/drawing/2014/main" id="{6712551E-6E0A-434C-84AC-D2DB8447B7C3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35750" y="3638550"/>
              <a:ext cx="228600" cy="171450"/>
            </a:xfrm>
            <a:prstGeom prst="rect">
              <a:avLst/>
            </a:prstGeom>
          </p:spPr>
        </p:pic>
        <p:pic>
          <p:nvPicPr>
            <p:cNvPr id="69" name="object 69">
              <a:extLst>
                <a:ext uri="{FF2B5EF4-FFF2-40B4-BE49-F238E27FC236}">
                  <a16:creationId xmlns:a16="http://schemas.microsoft.com/office/drawing/2014/main" id="{9E441257-F3B1-406D-BEEB-2A469B34275F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52500" y="5156200"/>
              <a:ext cx="6534150" cy="1206538"/>
            </a:xfrm>
            <a:prstGeom prst="rect">
              <a:avLst/>
            </a:prstGeom>
          </p:spPr>
        </p:pic>
        <p:pic>
          <p:nvPicPr>
            <p:cNvPr id="70" name="object 70">
              <a:extLst>
                <a:ext uri="{FF2B5EF4-FFF2-40B4-BE49-F238E27FC236}">
                  <a16:creationId xmlns:a16="http://schemas.microsoft.com/office/drawing/2014/main" id="{43573EE0-A096-4CF7-8E19-8911343046C4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00150" y="5308600"/>
              <a:ext cx="3714750" cy="958850"/>
            </a:xfrm>
            <a:prstGeom prst="rect">
              <a:avLst/>
            </a:prstGeom>
          </p:spPr>
        </p:pic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5FFACB7A-0162-4503-B9A0-6D7FFF24A897}"/>
                </a:ext>
              </a:extLst>
            </p:cNvPr>
            <p:cNvSpPr/>
            <p:nvPr/>
          </p:nvSpPr>
          <p:spPr>
            <a:xfrm>
              <a:off x="1073150" y="5276850"/>
              <a:ext cx="6197600" cy="869950"/>
            </a:xfrm>
            <a:custGeom>
              <a:avLst/>
              <a:gdLst/>
              <a:ahLst/>
              <a:cxnLst/>
              <a:rect l="l" t="t" r="r" b="b"/>
              <a:pathLst>
                <a:path w="6197600" h="869950">
                  <a:moveTo>
                    <a:pt x="619760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0" y="384810"/>
                  </a:lnTo>
                  <a:lnTo>
                    <a:pt x="0" y="869950"/>
                  </a:lnTo>
                  <a:lnTo>
                    <a:pt x="6197600" y="869950"/>
                  </a:lnTo>
                  <a:lnTo>
                    <a:pt x="6197600" y="384810"/>
                  </a:lnTo>
                  <a:lnTo>
                    <a:pt x="6197600" y="361950"/>
                  </a:lnTo>
                  <a:lnTo>
                    <a:pt x="61976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>
              <a:extLst>
                <a:ext uri="{FF2B5EF4-FFF2-40B4-BE49-F238E27FC236}">
                  <a16:creationId xmlns:a16="http://schemas.microsoft.com/office/drawing/2014/main" id="{0612EE1C-4079-4F2C-A39E-1F91F0EB7858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23086" y="5424423"/>
              <a:ext cx="558038" cy="197129"/>
            </a:xfrm>
            <a:prstGeom prst="rect">
              <a:avLst/>
            </a:prstGeom>
          </p:spPr>
        </p:pic>
        <p:pic>
          <p:nvPicPr>
            <p:cNvPr id="73" name="object 73">
              <a:extLst>
                <a:ext uri="{FF2B5EF4-FFF2-40B4-BE49-F238E27FC236}">
                  <a16:creationId xmlns:a16="http://schemas.microsoft.com/office/drawing/2014/main" id="{992A2DFE-D9FE-4C79-A0E4-9DF1BFC48A74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16227" y="5712764"/>
              <a:ext cx="44068" cy="44018"/>
            </a:xfrm>
            <a:prstGeom prst="rect">
              <a:avLst/>
            </a:prstGeom>
          </p:spPr>
        </p:pic>
        <p:pic>
          <p:nvPicPr>
            <p:cNvPr id="74" name="object 74">
              <a:extLst>
                <a:ext uri="{FF2B5EF4-FFF2-40B4-BE49-F238E27FC236}">
                  <a16:creationId xmlns:a16="http://schemas.microsoft.com/office/drawing/2014/main" id="{4C125F3A-5590-47C1-B1D9-C99DD7A0CE38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16227" y="5922314"/>
              <a:ext cx="44068" cy="44018"/>
            </a:xfrm>
            <a:prstGeom prst="rect">
              <a:avLst/>
            </a:prstGeom>
          </p:spPr>
        </p:pic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9FCEB01F-1225-4F97-B655-81D8C4129FF1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41780" y="5665368"/>
              <a:ext cx="1412113" cy="173456"/>
            </a:xfrm>
            <a:prstGeom prst="rect">
              <a:avLst/>
            </a:prstGeom>
          </p:spPr>
        </p:pic>
        <p:pic>
          <p:nvPicPr>
            <p:cNvPr id="76" name="object 76">
              <a:extLst>
                <a:ext uri="{FF2B5EF4-FFF2-40B4-BE49-F238E27FC236}">
                  <a16:creationId xmlns:a16="http://schemas.microsoft.com/office/drawing/2014/main" id="{16EB26FD-F439-4F70-888F-E87A76E0E0EA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41780" y="5875007"/>
              <a:ext cx="3151379" cy="173367"/>
            </a:xfrm>
            <a:prstGeom prst="rect">
              <a:avLst/>
            </a:prstGeom>
          </p:spPr>
        </p:pic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ED61230C-DE07-462A-A46D-96B71634FBCD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740900" y="3175000"/>
              <a:ext cx="1295400" cy="1593850"/>
            </a:xfrm>
            <a:prstGeom prst="rect">
              <a:avLst/>
            </a:prstGeom>
          </p:spPr>
        </p:pic>
        <p:pic>
          <p:nvPicPr>
            <p:cNvPr id="78" name="object 78">
              <a:extLst>
                <a:ext uri="{FF2B5EF4-FFF2-40B4-BE49-F238E27FC236}">
                  <a16:creationId xmlns:a16="http://schemas.microsoft.com/office/drawing/2014/main" id="{46A3F5E9-9880-427A-8508-AA055902DC59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975850" y="3860800"/>
              <a:ext cx="838250" cy="641350"/>
            </a:xfrm>
            <a:prstGeom prst="rect">
              <a:avLst/>
            </a:prstGeom>
          </p:spPr>
        </p:pic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1D62137C-F48A-4090-92A8-5FA1F5FDC260}"/>
                </a:ext>
              </a:extLst>
            </p:cNvPr>
            <p:cNvSpPr/>
            <p:nvPr/>
          </p:nvSpPr>
          <p:spPr>
            <a:xfrm>
              <a:off x="9950450" y="3384550"/>
              <a:ext cx="781050" cy="1079500"/>
            </a:xfrm>
            <a:custGeom>
              <a:avLst/>
              <a:gdLst/>
              <a:ahLst/>
              <a:cxnLst/>
              <a:rect l="l" t="t" r="r" b="b"/>
              <a:pathLst>
                <a:path w="781050" h="1079500">
                  <a:moveTo>
                    <a:pt x="781050" y="0"/>
                  </a:moveTo>
                  <a:lnTo>
                    <a:pt x="0" y="0"/>
                  </a:lnTo>
                  <a:lnTo>
                    <a:pt x="0" y="1079500"/>
                  </a:lnTo>
                  <a:lnTo>
                    <a:pt x="781050" y="1079500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856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>
              <a:extLst>
                <a:ext uri="{FF2B5EF4-FFF2-40B4-BE49-F238E27FC236}">
                  <a16:creationId xmlns:a16="http://schemas.microsoft.com/office/drawing/2014/main" id="{1B28A727-9DC3-4A95-B7E7-E66124D3EA4F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181208" y="4066251"/>
              <a:ext cx="235331" cy="124494"/>
            </a:xfrm>
            <a:prstGeom prst="rect">
              <a:avLst/>
            </a:prstGeom>
          </p:spPr>
        </p:pic>
        <p:pic>
          <p:nvPicPr>
            <p:cNvPr id="81" name="object 81">
              <a:extLst>
                <a:ext uri="{FF2B5EF4-FFF2-40B4-BE49-F238E27FC236}">
                  <a16:creationId xmlns:a16="http://schemas.microsoft.com/office/drawing/2014/main" id="{7E2DAC64-0746-434B-9595-B159F24D7D34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422635" y="4064126"/>
              <a:ext cx="85471" cy="128778"/>
            </a:xfrm>
            <a:prstGeom prst="rect">
              <a:avLst/>
            </a:prstGeom>
          </p:spPr>
        </p:pic>
        <p:sp>
          <p:nvSpPr>
            <p:cNvPr id="82" name="object 82">
              <a:extLst>
                <a:ext uri="{FF2B5EF4-FFF2-40B4-BE49-F238E27FC236}">
                  <a16:creationId xmlns:a16="http://schemas.microsoft.com/office/drawing/2014/main" id="{172B1B43-033B-4341-AB19-9C0D21ACC9D6}"/>
                </a:ext>
              </a:extLst>
            </p:cNvPr>
            <p:cNvSpPr/>
            <p:nvPr/>
          </p:nvSpPr>
          <p:spPr>
            <a:xfrm>
              <a:off x="10160000" y="3549650"/>
              <a:ext cx="361950" cy="355600"/>
            </a:xfrm>
            <a:custGeom>
              <a:avLst/>
              <a:gdLst/>
              <a:ahLst/>
              <a:cxnLst/>
              <a:rect l="l" t="t" r="r" b="b"/>
              <a:pathLst>
                <a:path w="361950" h="355600">
                  <a:moveTo>
                    <a:pt x="180975" y="0"/>
                  </a:moveTo>
                  <a:lnTo>
                    <a:pt x="132864" y="6352"/>
                  </a:lnTo>
                  <a:lnTo>
                    <a:pt x="89633" y="24280"/>
                  </a:lnTo>
                  <a:lnTo>
                    <a:pt x="53006" y="52085"/>
                  </a:lnTo>
                  <a:lnTo>
                    <a:pt x="24708" y="88072"/>
                  </a:lnTo>
                  <a:lnTo>
                    <a:pt x="6464" y="130542"/>
                  </a:lnTo>
                  <a:lnTo>
                    <a:pt x="0" y="177800"/>
                  </a:lnTo>
                  <a:lnTo>
                    <a:pt x="6464" y="225057"/>
                  </a:lnTo>
                  <a:lnTo>
                    <a:pt x="24708" y="267527"/>
                  </a:lnTo>
                  <a:lnTo>
                    <a:pt x="53006" y="303514"/>
                  </a:lnTo>
                  <a:lnTo>
                    <a:pt x="89633" y="331319"/>
                  </a:lnTo>
                  <a:lnTo>
                    <a:pt x="132864" y="349247"/>
                  </a:lnTo>
                  <a:lnTo>
                    <a:pt x="180975" y="355600"/>
                  </a:lnTo>
                  <a:lnTo>
                    <a:pt x="229085" y="349247"/>
                  </a:lnTo>
                  <a:lnTo>
                    <a:pt x="272316" y="331319"/>
                  </a:lnTo>
                  <a:lnTo>
                    <a:pt x="308943" y="303514"/>
                  </a:lnTo>
                  <a:lnTo>
                    <a:pt x="337241" y="267527"/>
                  </a:lnTo>
                  <a:lnTo>
                    <a:pt x="355485" y="225057"/>
                  </a:lnTo>
                  <a:lnTo>
                    <a:pt x="361950" y="177800"/>
                  </a:lnTo>
                  <a:lnTo>
                    <a:pt x="355485" y="130542"/>
                  </a:lnTo>
                  <a:lnTo>
                    <a:pt x="337241" y="88072"/>
                  </a:lnTo>
                  <a:lnTo>
                    <a:pt x="308943" y="52085"/>
                  </a:lnTo>
                  <a:lnTo>
                    <a:pt x="272316" y="24280"/>
                  </a:lnTo>
                  <a:lnTo>
                    <a:pt x="229085" y="6352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>
              <a:extLst>
                <a:ext uri="{FF2B5EF4-FFF2-40B4-BE49-F238E27FC236}">
                  <a16:creationId xmlns:a16="http://schemas.microsoft.com/office/drawing/2014/main" id="{2F1D5C43-34F7-46E9-9B35-4400720B0B41}"/>
                </a:ext>
              </a:extLst>
            </p:cNvPr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229850" y="3644900"/>
              <a:ext cx="222250" cy="139700"/>
            </a:xfrm>
            <a:prstGeom prst="rect">
              <a:avLst/>
            </a:prstGeom>
          </p:spPr>
        </p:pic>
        <p:pic>
          <p:nvPicPr>
            <p:cNvPr id="84" name="object 84">
              <a:extLst>
                <a:ext uri="{FF2B5EF4-FFF2-40B4-BE49-F238E27FC236}">
                  <a16:creationId xmlns:a16="http://schemas.microsoft.com/office/drawing/2014/main" id="{A9EAF335-A975-4A38-9FE2-5DCE62950750}"/>
                </a:ext>
              </a:extLst>
            </p:cNvPr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591800" y="3181350"/>
              <a:ext cx="1308100" cy="1581150"/>
            </a:xfrm>
            <a:prstGeom prst="rect">
              <a:avLst/>
            </a:prstGeom>
          </p:spPr>
        </p:pic>
        <p:pic>
          <p:nvPicPr>
            <p:cNvPr id="85" name="object 85">
              <a:extLst>
                <a:ext uri="{FF2B5EF4-FFF2-40B4-BE49-F238E27FC236}">
                  <a16:creationId xmlns:a16="http://schemas.microsoft.com/office/drawing/2014/main" id="{F5A8F70A-0C71-4124-9600-65E2345EBB83}"/>
                </a:ext>
              </a:extLst>
            </p:cNvPr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06100" y="3860736"/>
              <a:ext cx="1092238" cy="647763"/>
            </a:xfrm>
            <a:prstGeom prst="rect">
              <a:avLst/>
            </a:prstGeom>
          </p:spPr>
        </p:pic>
        <p:sp>
          <p:nvSpPr>
            <p:cNvPr id="86" name="object 86">
              <a:extLst>
                <a:ext uri="{FF2B5EF4-FFF2-40B4-BE49-F238E27FC236}">
                  <a16:creationId xmlns:a16="http://schemas.microsoft.com/office/drawing/2014/main" id="{A104B566-AF00-4755-98D7-7EE031C47207}"/>
                </a:ext>
              </a:extLst>
            </p:cNvPr>
            <p:cNvSpPr/>
            <p:nvPr/>
          </p:nvSpPr>
          <p:spPr>
            <a:xfrm>
              <a:off x="10801350" y="3390900"/>
              <a:ext cx="793750" cy="1066800"/>
            </a:xfrm>
            <a:custGeom>
              <a:avLst/>
              <a:gdLst/>
              <a:ahLst/>
              <a:cxnLst/>
              <a:rect l="l" t="t" r="r" b="b"/>
              <a:pathLst>
                <a:path w="793750" h="1066800">
                  <a:moveTo>
                    <a:pt x="79375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793750" y="1066800"/>
                  </a:lnTo>
                  <a:lnTo>
                    <a:pt x="793750" y="0"/>
                  </a:lnTo>
                  <a:close/>
                </a:path>
              </a:pathLst>
            </a:custGeom>
            <a:solidFill>
              <a:srgbClr val="856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>
              <a:extLst>
                <a:ext uri="{FF2B5EF4-FFF2-40B4-BE49-F238E27FC236}">
                  <a16:creationId xmlns:a16="http://schemas.microsoft.com/office/drawing/2014/main" id="{E58BAF64-35B5-407F-9E65-589752A5E098}"/>
                </a:ext>
              </a:extLst>
            </p:cNvPr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915522" y="4068826"/>
              <a:ext cx="575818" cy="128778"/>
            </a:xfrm>
            <a:prstGeom prst="rect">
              <a:avLst/>
            </a:prstGeom>
          </p:spPr>
        </p:pic>
        <p:sp>
          <p:nvSpPr>
            <p:cNvPr id="88" name="object 88">
              <a:extLst>
                <a:ext uri="{FF2B5EF4-FFF2-40B4-BE49-F238E27FC236}">
                  <a16:creationId xmlns:a16="http://schemas.microsoft.com/office/drawing/2014/main" id="{75DCBE17-11E4-4C25-8A4F-CBFFEE38BB5A}"/>
                </a:ext>
              </a:extLst>
            </p:cNvPr>
            <p:cNvSpPr/>
            <p:nvPr/>
          </p:nvSpPr>
          <p:spPr>
            <a:xfrm>
              <a:off x="11010900" y="3549650"/>
              <a:ext cx="349250" cy="361950"/>
            </a:xfrm>
            <a:custGeom>
              <a:avLst/>
              <a:gdLst/>
              <a:ahLst/>
              <a:cxnLst/>
              <a:rect l="l" t="t" r="r" b="b"/>
              <a:pathLst>
                <a:path w="349250" h="361950">
                  <a:moveTo>
                    <a:pt x="174625" y="0"/>
                  </a:moveTo>
                  <a:lnTo>
                    <a:pt x="128220" y="6464"/>
                  </a:lnTo>
                  <a:lnTo>
                    <a:pt x="86510" y="24708"/>
                  </a:lnTo>
                  <a:lnTo>
                    <a:pt x="51165" y="53006"/>
                  </a:lnTo>
                  <a:lnTo>
                    <a:pt x="23852" y="89633"/>
                  </a:lnTo>
                  <a:lnTo>
                    <a:pt x="6241" y="132864"/>
                  </a:lnTo>
                  <a:lnTo>
                    <a:pt x="0" y="180975"/>
                  </a:lnTo>
                  <a:lnTo>
                    <a:pt x="6241" y="229085"/>
                  </a:lnTo>
                  <a:lnTo>
                    <a:pt x="23852" y="272316"/>
                  </a:lnTo>
                  <a:lnTo>
                    <a:pt x="51165" y="308943"/>
                  </a:lnTo>
                  <a:lnTo>
                    <a:pt x="86510" y="337241"/>
                  </a:lnTo>
                  <a:lnTo>
                    <a:pt x="128220" y="355485"/>
                  </a:lnTo>
                  <a:lnTo>
                    <a:pt x="174625" y="361950"/>
                  </a:lnTo>
                  <a:lnTo>
                    <a:pt x="221029" y="355485"/>
                  </a:lnTo>
                  <a:lnTo>
                    <a:pt x="262739" y="337241"/>
                  </a:lnTo>
                  <a:lnTo>
                    <a:pt x="298084" y="308943"/>
                  </a:lnTo>
                  <a:lnTo>
                    <a:pt x="325397" y="272316"/>
                  </a:lnTo>
                  <a:lnTo>
                    <a:pt x="343008" y="229085"/>
                  </a:lnTo>
                  <a:lnTo>
                    <a:pt x="349250" y="180975"/>
                  </a:lnTo>
                  <a:lnTo>
                    <a:pt x="343008" y="132864"/>
                  </a:lnTo>
                  <a:lnTo>
                    <a:pt x="325397" y="89633"/>
                  </a:lnTo>
                  <a:lnTo>
                    <a:pt x="298084" y="53006"/>
                  </a:lnTo>
                  <a:lnTo>
                    <a:pt x="262739" y="24708"/>
                  </a:lnTo>
                  <a:lnTo>
                    <a:pt x="221029" y="6464"/>
                  </a:lnTo>
                  <a:lnTo>
                    <a:pt x="174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>
              <a:extLst>
                <a:ext uri="{FF2B5EF4-FFF2-40B4-BE49-F238E27FC236}">
                  <a16:creationId xmlns:a16="http://schemas.microsoft.com/office/drawing/2014/main" id="{953E336B-A0C3-4508-8EE7-9E8481D7B6B5}"/>
                </a:ext>
              </a:extLst>
            </p:cNvPr>
            <p:cNvSpPr/>
            <p:nvPr/>
          </p:nvSpPr>
          <p:spPr>
            <a:xfrm>
              <a:off x="11093450" y="3721099"/>
              <a:ext cx="196850" cy="50800"/>
            </a:xfrm>
            <a:custGeom>
              <a:avLst/>
              <a:gdLst/>
              <a:ahLst/>
              <a:cxnLst/>
              <a:rect l="l" t="t" r="r" b="b"/>
              <a:pathLst>
                <a:path w="196850" h="50800">
                  <a:moveTo>
                    <a:pt x="44450" y="25400"/>
                  </a:moveTo>
                  <a:lnTo>
                    <a:pt x="42697" y="15544"/>
                  </a:lnTo>
                  <a:lnTo>
                    <a:pt x="37947" y="7467"/>
                  </a:lnTo>
                  <a:lnTo>
                    <a:pt x="30886" y="2006"/>
                  </a:lnTo>
                  <a:lnTo>
                    <a:pt x="22225" y="0"/>
                  </a:lnTo>
                  <a:lnTo>
                    <a:pt x="13550" y="2006"/>
                  </a:lnTo>
                  <a:lnTo>
                    <a:pt x="6489" y="7467"/>
                  </a:lnTo>
                  <a:lnTo>
                    <a:pt x="1739" y="15544"/>
                  </a:lnTo>
                  <a:lnTo>
                    <a:pt x="0" y="25400"/>
                  </a:lnTo>
                  <a:lnTo>
                    <a:pt x="1739" y="35267"/>
                  </a:lnTo>
                  <a:lnTo>
                    <a:pt x="6489" y="43345"/>
                  </a:lnTo>
                  <a:lnTo>
                    <a:pt x="13550" y="48806"/>
                  </a:lnTo>
                  <a:lnTo>
                    <a:pt x="22225" y="50800"/>
                  </a:lnTo>
                  <a:lnTo>
                    <a:pt x="30886" y="48806"/>
                  </a:lnTo>
                  <a:lnTo>
                    <a:pt x="37947" y="43345"/>
                  </a:lnTo>
                  <a:lnTo>
                    <a:pt x="42697" y="35267"/>
                  </a:lnTo>
                  <a:lnTo>
                    <a:pt x="44450" y="25400"/>
                  </a:lnTo>
                  <a:close/>
                </a:path>
                <a:path w="196850" h="50800">
                  <a:moveTo>
                    <a:pt x="120650" y="25400"/>
                  </a:moveTo>
                  <a:lnTo>
                    <a:pt x="118897" y="15544"/>
                  </a:lnTo>
                  <a:lnTo>
                    <a:pt x="114147" y="7467"/>
                  </a:lnTo>
                  <a:lnTo>
                    <a:pt x="107086" y="2006"/>
                  </a:lnTo>
                  <a:lnTo>
                    <a:pt x="98425" y="0"/>
                  </a:lnTo>
                  <a:lnTo>
                    <a:pt x="89750" y="2006"/>
                  </a:lnTo>
                  <a:lnTo>
                    <a:pt x="82689" y="7467"/>
                  </a:lnTo>
                  <a:lnTo>
                    <a:pt x="77939" y="15544"/>
                  </a:lnTo>
                  <a:lnTo>
                    <a:pt x="76200" y="25400"/>
                  </a:lnTo>
                  <a:lnTo>
                    <a:pt x="77939" y="35267"/>
                  </a:lnTo>
                  <a:lnTo>
                    <a:pt x="82689" y="43345"/>
                  </a:lnTo>
                  <a:lnTo>
                    <a:pt x="89750" y="48806"/>
                  </a:lnTo>
                  <a:lnTo>
                    <a:pt x="98425" y="50800"/>
                  </a:lnTo>
                  <a:lnTo>
                    <a:pt x="107086" y="48806"/>
                  </a:lnTo>
                  <a:lnTo>
                    <a:pt x="114147" y="43345"/>
                  </a:lnTo>
                  <a:lnTo>
                    <a:pt x="118897" y="35267"/>
                  </a:lnTo>
                  <a:lnTo>
                    <a:pt x="120650" y="25400"/>
                  </a:lnTo>
                  <a:close/>
                </a:path>
                <a:path w="196850" h="50800">
                  <a:moveTo>
                    <a:pt x="196850" y="25400"/>
                  </a:moveTo>
                  <a:lnTo>
                    <a:pt x="194843" y="15544"/>
                  </a:lnTo>
                  <a:lnTo>
                    <a:pt x="189382" y="7467"/>
                  </a:lnTo>
                  <a:lnTo>
                    <a:pt x="181305" y="2006"/>
                  </a:lnTo>
                  <a:lnTo>
                    <a:pt x="171450" y="0"/>
                  </a:lnTo>
                  <a:lnTo>
                    <a:pt x="161582" y="2006"/>
                  </a:lnTo>
                  <a:lnTo>
                    <a:pt x="153504" y="7467"/>
                  </a:lnTo>
                  <a:lnTo>
                    <a:pt x="148043" y="15544"/>
                  </a:lnTo>
                  <a:lnTo>
                    <a:pt x="146050" y="25400"/>
                  </a:lnTo>
                  <a:lnTo>
                    <a:pt x="148043" y="35267"/>
                  </a:lnTo>
                  <a:lnTo>
                    <a:pt x="153504" y="43345"/>
                  </a:lnTo>
                  <a:lnTo>
                    <a:pt x="161582" y="48806"/>
                  </a:lnTo>
                  <a:lnTo>
                    <a:pt x="171450" y="50800"/>
                  </a:lnTo>
                  <a:lnTo>
                    <a:pt x="181305" y="48806"/>
                  </a:lnTo>
                  <a:lnTo>
                    <a:pt x="189382" y="43345"/>
                  </a:lnTo>
                  <a:lnTo>
                    <a:pt x="194843" y="35267"/>
                  </a:lnTo>
                  <a:lnTo>
                    <a:pt x="196850" y="25400"/>
                  </a:lnTo>
                  <a:close/>
                </a:path>
              </a:pathLst>
            </a:custGeom>
            <a:solidFill>
              <a:srgbClr val="856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>
              <a:extLst>
                <a:ext uri="{FF2B5EF4-FFF2-40B4-BE49-F238E27FC236}">
                  <a16:creationId xmlns:a16="http://schemas.microsoft.com/office/drawing/2014/main" id="{D41994AC-A10B-4CF2-979D-A297582E3CF5}"/>
                </a:ext>
              </a:extLst>
            </p:cNvPr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658100" y="4102049"/>
              <a:ext cx="3937000" cy="876350"/>
            </a:xfrm>
            <a:prstGeom prst="rect">
              <a:avLst/>
            </a:prstGeom>
          </p:spPr>
        </p:pic>
        <p:pic>
          <p:nvPicPr>
            <p:cNvPr id="91" name="object 91">
              <a:extLst>
                <a:ext uri="{FF2B5EF4-FFF2-40B4-BE49-F238E27FC236}">
                  <a16:creationId xmlns:a16="http://schemas.microsoft.com/office/drawing/2014/main" id="{838820C3-E7D1-4495-AC40-F8B1079AAA04}"/>
                </a:ext>
              </a:extLst>
            </p:cNvPr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096250" y="4146499"/>
              <a:ext cx="3079750" cy="825550"/>
            </a:xfrm>
            <a:prstGeom prst="rect">
              <a:avLst/>
            </a:prstGeom>
          </p:spPr>
        </p:pic>
        <p:sp>
          <p:nvSpPr>
            <p:cNvPr id="92" name="object 92">
              <a:extLst>
                <a:ext uri="{FF2B5EF4-FFF2-40B4-BE49-F238E27FC236}">
                  <a16:creationId xmlns:a16="http://schemas.microsoft.com/office/drawing/2014/main" id="{26D7B71C-06F3-4F9F-853E-36958F595A00}"/>
                </a:ext>
              </a:extLst>
            </p:cNvPr>
            <p:cNvSpPr/>
            <p:nvPr/>
          </p:nvSpPr>
          <p:spPr>
            <a:xfrm>
              <a:off x="7867650" y="4311650"/>
              <a:ext cx="3422650" cy="361950"/>
            </a:xfrm>
            <a:custGeom>
              <a:avLst/>
              <a:gdLst/>
              <a:ahLst/>
              <a:cxnLst/>
              <a:rect l="l" t="t" r="r" b="b"/>
              <a:pathLst>
                <a:path w="3422650" h="361950">
                  <a:moveTo>
                    <a:pt x="34226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422650" y="361950"/>
                  </a:lnTo>
                  <a:lnTo>
                    <a:pt x="34226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>
              <a:extLst>
                <a:ext uri="{FF2B5EF4-FFF2-40B4-BE49-F238E27FC236}">
                  <a16:creationId xmlns:a16="http://schemas.microsoft.com/office/drawing/2014/main" id="{BF0E35FE-091B-47BB-A6F8-C9C8CEAD06CE}"/>
                </a:ext>
              </a:extLst>
            </p:cNvPr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00593" y="4353560"/>
              <a:ext cx="2569082" cy="137921"/>
            </a:xfrm>
            <a:prstGeom prst="rect">
              <a:avLst/>
            </a:prstGeom>
          </p:spPr>
        </p:pic>
        <p:pic>
          <p:nvPicPr>
            <p:cNvPr id="94" name="object 94">
              <a:extLst>
                <a:ext uri="{FF2B5EF4-FFF2-40B4-BE49-F238E27FC236}">
                  <a16:creationId xmlns:a16="http://schemas.microsoft.com/office/drawing/2014/main" id="{D704294A-7FC4-4C38-B462-9A0418D4B777}"/>
                </a:ext>
              </a:extLst>
            </p:cNvPr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99653" y="4525010"/>
              <a:ext cx="2355977" cy="137921"/>
            </a:xfrm>
            <a:prstGeom prst="rect">
              <a:avLst/>
            </a:prstGeom>
          </p:spPr>
        </p:pic>
        <p:sp>
          <p:nvSpPr>
            <p:cNvPr id="95" name="object 95">
              <a:extLst>
                <a:ext uri="{FF2B5EF4-FFF2-40B4-BE49-F238E27FC236}">
                  <a16:creationId xmlns:a16="http://schemas.microsoft.com/office/drawing/2014/main" id="{F9878E78-CC33-440B-90F1-4DD9B8ABDA18}"/>
                </a:ext>
              </a:extLst>
            </p:cNvPr>
            <p:cNvSpPr/>
            <p:nvPr/>
          </p:nvSpPr>
          <p:spPr>
            <a:xfrm>
              <a:off x="1568450" y="3733800"/>
              <a:ext cx="3292475" cy="0"/>
            </a:xfrm>
            <a:custGeom>
              <a:avLst/>
              <a:gdLst/>
              <a:ahLst/>
              <a:cxnLst/>
              <a:rect l="l" t="t" r="r" b="b"/>
              <a:pathLst>
                <a:path w="3292475">
                  <a:moveTo>
                    <a:pt x="0" y="0"/>
                  </a:moveTo>
                  <a:lnTo>
                    <a:pt x="1518412" y="0"/>
                  </a:lnTo>
                </a:path>
                <a:path w="3292475">
                  <a:moveTo>
                    <a:pt x="1873250" y="0"/>
                  </a:moveTo>
                  <a:lnTo>
                    <a:pt x="3291966" y="0"/>
                  </a:lnTo>
                </a:path>
              </a:pathLst>
            </a:custGeom>
            <a:ln w="381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3A29C66-D136-4C3F-8472-7925FC23376C}"/>
              </a:ext>
            </a:extLst>
          </p:cNvPr>
          <p:cNvSpPr/>
          <p:nvPr/>
        </p:nvSpPr>
        <p:spPr>
          <a:xfrm>
            <a:off x="674482" y="1072168"/>
            <a:ext cx="58977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Sentinel</a:t>
            </a:r>
            <a:r>
              <a:rPr lang="ko-KR" altLang="en-US" sz="2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ko-KR" sz="2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&amp;</a:t>
            </a:r>
            <a:r>
              <a:rPr lang="ko-KR" altLang="en-US" sz="2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ko-KR" sz="2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Microsoft</a:t>
            </a:r>
            <a:r>
              <a:rPr lang="ko-KR" altLang="en-US" sz="2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ko-KR" sz="2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Security Suite</a:t>
            </a:r>
          </a:p>
        </p:txBody>
      </p:sp>
    </p:spTree>
    <p:extLst>
      <p:ext uri="{BB962C8B-B14F-4D97-AF65-F5344CB8AC3E}">
        <p14:creationId xmlns:p14="http://schemas.microsoft.com/office/powerpoint/2010/main" val="107973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948875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object 2">
            <a:extLst>
              <a:ext uri="{FF2B5EF4-FFF2-40B4-BE49-F238E27FC236}">
                <a16:creationId xmlns:a16="http://schemas.microsoft.com/office/drawing/2014/main" id="{2F7C4936-C6E8-4ABF-B4AC-CF17D73BB7D5}"/>
              </a:ext>
            </a:extLst>
          </p:cNvPr>
          <p:cNvGrpSpPr/>
          <p:nvPr/>
        </p:nvGrpSpPr>
        <p:grpSpPr>
          <a:xfrm>
            <a:off x="1479550" y="1250950"/>
            <a:ext cx="9232900" cy="4051300"/>
            <a:chOff x="1479550" y="1250950"/>
            <a:chExt cx="9232900" cy="405130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F149ACB1-4C65-4415-8273-800D826B1B8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550" y="1250950"/>
              <a:ext cx="9232900" cy="4051300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7A828ABA-F972-4E66-8B75-40F5805A06A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3900" y="3719948"/>
              <a:ext cx="217744" cy="214479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DFB86BE-31FB-41F5-9843-625C68516E7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97550" y="4273550"/>
              <a:ext cx="184150" cy="215900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D4EDA840-23F9-4E49-A38E-9CBFECF1D86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0250" y="3440574"/>
              <a:ext cx="211526" cy="211540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8CFA99C-5A49-4A06-B7E2-DCCBF2FAE35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0250" y="3169850"/>
              <a:ext cx="211940" cy="211526"/>
            </a:xfrm>
            <a:prstGeom prst="rect">
              <a:avLst/>
            </a:prstGeom>
          </p:spPr>
        </p:pic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2801DC95-E67E-4934-B242-60B5770A3D49}"/>
              </a:ext>
            </a:extLst>
          </p:cNvPr>
          <p:cNvSpPr txBox="1"/>
          <p:nvPr/>
        </p:nvSpPr>
        <p:spPr>
          <a:xfrm>
            <a:off x="5683250" y="2406650"/>
            <a:ext cx="2800350" cy="2159000"/>
          </a:xfrm>
          <a:prstGeom prst="rect">
            <a:avLst/>
          </a:prstGeom>
          <a:ln w="12700">
            <a:solidFill>
              <a:srgbClr val="7E7E7E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2400" spc="-5" dirty="0">
                <a:solidFill>
                  <a:srgbClr val="006FC0"/>
                </a:solidFill>
                <a:latin typeface="Segoe UI"/>
                <a:cs typeface="Segoe UI"/>
              </a:rPr>
              <a:t>Azure</a:t>
            </a:r>
            <a:r>
              <a:rPr sz="2400" spc="-55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006FC0"/>
                </a:solidFill>
                <a:latin typeface="Segoe UI"/>
                <a:cs typeface="Segoe UI"/>
              </a:rPr>
              <a:t>Sentinel</a:t>
            </a:r>
            <a:endParaRPr sz="2400" dirty="0">
              <a:latin typeface="Segoe UI"/>
              <a:cs typeface="Segoe UI"/>
            </a:endParaRPr>
          </a:p>
          <a:p>
            <a:pPr marL="399415" marR="998219">
              <a:lnSpc>
                <a:spcPct val="100400"/>
              </a:lnSpc>
              <a:spcBef>
                <a:spcPts val="280"/>
              </a:spcBef>
            </a:pPr>
            <a:r>
              <a:rPr sz="1800" spc="-15" dirty="0">
                <a:solidFill>
                  <a:srgbClr val="1A1A1A"/>
                </a:solidFill>
                <a:latin typeface="Segoe UI"/>
                <a:cs typeface="Segoe UI"/>
              </a:rPr>
              <a:t>Data</a:t>
            </a:r>
            <a:r>
              <a:rPr sz="1800" spc="2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1A1A1A"/>
                </a:solidFill>
                <a:latin typeface="Segoe UI"/>
                <a:cs typeface="Segoe UI"/>
              </a:rPr>
              <a:t>store </a:t>
            </a:r>
            <a:r>
              <a:rPr sz="180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endParaRPr lang="en-US" sz="1800" dirty="0">
              <a:solidFill>
                <a:srgbClr val="1A1A1A"/>
              </a:solidFill>
              <a:latin typeface="Segoe UI"/>
              <a:cs typeface="Segoe UI"/>
            </a:endParaRPr>
          </a:p>
          <a:p>
            <a:pPr marL="399415" marR="998219">
              <a:lnSpc>
                <a:spcPct val="100400"/>
              </a:lnSpc>
              <a:spcBef>
                <a:spcPts val="280"/>
              </a:spcBef>
            </a:pPr>
            <a:r>
              <a:rPr sz="1800" spc="-10" dirty="0">
                <a:solidFill>
                  <a:srgbClr val="1A1A1A"/>
                </a:solidFill>
                <a:latin typeface="Segoe UI"/>
                <a:cs typeface="Segoe UI"/>
              </a:rPr>
              <a:t>Automation </a:t>
            </a:r>
            <a:r>
              <a:rPr sz="1800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1A1A1A"/>
                </a:solidFill>
                <a:latin typeface="Segoe UI"/>
                <a:cs typeface="Segoe UI"/>
              </a:rPr>
              <a:t>User</a:t>
            </a:r>
            <a:r>
              <a:rPr sz="1800" spc="-8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1A1A1A"/>
                </a:solidFill>
                <a:latin typeface="Segoe UI"/>
                <a:cs typeface="Segoe UI"/>
              </a:rPr>
              <a:t>interface </a:t>
            </a:r>
            <a:r>
              <a:rPr sz="1800" spc="-47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1A1A1A"/>
                </a:solidFill>
                <a:latin typeface="Segoe UI"/>
                <a:cs typeface="Segoe UI"/>
              </a:rPr>
              <a:t>Rules</a:t>
            </a:r>
            <a:endParaRPr sz="1800" dirty="0">
              <a:latin typeface="Segoe UI"/>
              <a:cs typeface="Segoe UI"/>
            </a:endParaRPr>
          </a:p>
          <a:p>
            <a:pPr marL="399415">
              <a:lnSpc>
                <a:spcPts val="2150"/>
              </a:lnSpc>
            </a:pPr>
            <a:r>
              <a:rPr sz="1800" spc="-10" dirty="0">
                <a:solidFill>
                  <a:srgbClr val="1A1A1A"/>
                </a:solidFill>
                <a:latin typeface="Segoe UI"/>
                <a:cs typeface="Segoe UI"/>
              </a:rPr>
              <a:t>Machine</a:t>
            </a:r>
            <a:r>
              <a:rPr sz="1800" spc="-2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1A1A1A"/>
                </a:solidFill>
                <a:latin typeface="Segoe UI"/>
                <a:cs typeface="Segoe UI"/>
              </a:rPr>
              <a:t>learning</a:t>
            </a:r>
            <a:endParaRPr sz="1800" dirty="0">
              <a:latin typeface="Segoe UI"/>
              <a:cs typeface="Segoe UI"/>
            </a:endParaRPr>
          </a:p>
          <a:p>
            <a:pPr marL="399415">
              <a:lnSpc>
                <a:spcPts val="2155"/>
              </a:lnSpc>
            </a:pPr>
            <a:r>
              <a:rPr sz="1800" dirty="0">
                <a:solidFill>
                  <a:srgbClr val="1A1A1A"/>
                </a:solidFill>
                <a:latin typeface="Segoe UI"/>
                <a:cs typeface="Segoe UI"/>
              </a:rPr>
              <a:t>Search</a:t>
            </a:r>
            <a:r>
              <a:rPr sz="1800" spc="-7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1A1A1A"/>
                </a:solidFill>
                <a:latin typeface="Segoe UI"/>
                <a:cs typeface="Segoe UI"/>
              </a:rPr>
              <a:t>&amp;</a:t>
            </a:r>
            <a:r>
              <a:rPr sz="1800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1A1A1A"/>
                </a:solidFill>
                <a:latin typeface="Segoe UI"/>
                <a:cs typeface="Segoe UI"/>
              </a:rPr>
              <a:t>investigation</a:t>
            </a:r>
            <a:endParaRPr sz="1800" dirty="0">
              <a:latin typeface="Segoe UI"/>
              <a:cs typeface="Segoe UI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A0B93E54-87CD-45B3-AC15-8C093D3A4BD9}"/>
              </a:ext>
            </a:extLst>
          </p:cNvPr>
          <p:cNvGrpSpPr/>
          <p:nvPr/>
        </p:nvGrpSpPr>
        <p:grpSpPr>
          <a:xfrm>
            <a:off x="788723" y="2738373"/>
            <a:ext cx="10845800" cy="3721100"/>
            <a:chOff x="774700" y="2889250"/>
            <a:chExt cx="10845800" cy="3721100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E92A8853-5D25-4674-BA3C-E6BA24B9A40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7550" y="2889250"/>
              <a:ext cx="215900" cy="215900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FC6EC93-C2F7-4669-8C4A-81C93F14F226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0250" y="3994150"/>
              <a:ext cx="209550" cy="215900"/>
            </a:xfrm>
            <a:prstGeom prst="rect">
              <a:avLst/>
            </a:prstGeom>
          </p:spPr>
        </p:pic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8F615D15-C2C2-426D-A159-2D2831AD60E8}"/>
                </a:ext>
              </a:extLst>
            </p:cNvPr>
            <p:cNvSpPr/>
            <p:nvPr/>
          </p:nvSpPr>
          <p:spPr>
            <a:xfrm>
              <a:off x="774700" y="5505450"/>
              <a:ext cx="10845800" cy="1104900"/>
            </a:xfrm>
            <a:custGeom>
              <a:avLst/>
              <a:gdLst/>
              <a:ahLst/>
              <a:cxnLst/>
              <a:rect l="l" t="t" r="r" b="b"/>
              <a:pathLst>
                <a:path w="10845800" h="1104900">
                  <a:moveTo>
                    <a:pt x="10845800" y="0"/>
                  </a:moveTo>
                  <a:lnTo>
                    <a:pt x="0" y="0"/>
                  </a:lnTo>
                  <a:lnTo>
                    <a:pt x="0" y="1104900"/>
                  </a:lnTo>
                  <a:lnTo>
                    <a:pt x="10845800" y="1104900"/>
                  </a:lnTo>
                  <a:lnTo>
                    <a:pt x="108458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466C47C4-C660-4987-A87F-A558F893D8F5}"/>
              </a:ext>
            </a:extLst>
          </p:cNvPr>
          <p:cNvSpPr txBox="1"/>
          <p:nvPr/>
        </p:nvSpPr>
        <p:spPr>
          <a:xfrm>
            <a:off x="788723" y="5354573"/>
            <a:ext cx="10845800" cy="1104900"/>
          </a:xfrm>
          <a:prstGeom prst="rect">
            <a:avLst/>
          </a:prstGeom>
          <a:ln w="76200">
            <a:solidFill>
              <a:srgbClr val="515151"/>
            </a:solidFill>
          </a:ln>
        </p:spPr>
        <p:txBody>
          <a:bodyPr vert="horz" wrap="square" lIns="0" tIns="238760" rIns="0" bIns="0" rtlCol="0">
            <a:spAutoFit/>
          </a:bodyPr>
          <a:lstStyle/>
          <a:p>
            <a:pPr marR="81280" algn="r">
              <a:lnSpc>
                <a:spcPct val="100000"/>
              </a:lnSpc>
              <a:spcBef>
                <a:spcPts val="1880"/>
              </a:spcBef>
            </a:pPr>
            <a:r>
              <a:rPr sz="4000" spc="-10" dirty="0">
                <a:solidFill>
                  <a:srgbClr val="006FC0"/>
                </a:solidFill>
                <a:latin typeface="Segoe UI"/>
                <a:cs typeface="Segoe UI"/>
              </a:rPr>
              <a:t>On</a:t>
            </a:r>
            <a:r>
              <a:rPr sz="4000" spc="10" dirty="0">
                <a:solidFill>
                  <a:srgbClr val="006FC0"/>
                </a:solidFill>
                <a:latin typeface="Segoe UI"/>
                <a:cs typeface="Segoe UI"/>
              </a:rPr>
              <a:t> </a:t>
            </a:r>
            <a:r>
              <a:rPr sz="4000" spc="-10" dirty="0">
                <a:solidFill>
                  <a:srgbClr val="006FC0"/>
                </a:solidFill>
                <a:latin typeface="Segoe UI"/>
                <a:cs typeface="Segoe UI"/>
              </a:rPr>
              <a:t>Premises</a:t>
            </a:r>
            <a:endParaRPr sz="4000">
              <a:latin typeface="Segoe UI"/>
              <a:cs typeface="Segoe UI"/>
            </a:endParaRPr>
          </a:p>
        </p:txBody>
      </p:sp>
      <p:pic>
        <p:nvPicPr>
          <p:cNvPr id="15" name="object 14">
            <a:extLst>
              <a:ext uri="{FF2B5EF4-FFF2-40B4-BE49-F238E27FC236}">
                <a16:creationId xmlns:a16="http://schemas.microsoft.com/office/drawing/2014/main" id="{9CC19E2C-B80C-4ECE-B54B-D12EE3187C30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09100" y="1066800"/>
            <a:ext cx="2813050" cy="1339850"/>
          </a:xfrm>
          <a:prstGeom prst="rect">
            <a:avLst/>
          </a:prstGeom>
        </p:spPr>
      </p:pic>
      <p:sp>
        <p:nvSpPr>
          <p:cNvPr id="16" name="object 15">
            <a:extLst>
              <a:ext uri="{FF2B5EF4-FFF2-40B4-BE49-F238E27FC236}">
                <a16:creationId xmlns:a16="http://schemas.microsoft.com/office/drawing/2014/main" id="{59B2EF51-3CFF-48CC-913E-429D6250482C}"/>
              </a:ext>
            </a:extLst>
          </p:cNvPr>
          <p:cNvSpPr txBox="1"/>
          <p:nvPr/>
        </p:nvSpPr>
        <p:spPr>
          <a:xfrm>
            <a:off x="9875901" y="1582673"/>
            <a:ext cx="1941830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spc="-15" dirty="0">
                <a:solidFill>
                  <a:srgbClr val="1A1A1A"/>
                </a:solidFill>
                <a:latin typeface="Segoe UI"/>
                <a:cs typeface="Segoe UI"/>
              </a:rPr>
              <a:t>AWS,</a:t>
            </a:r>
            <a:r>
              <a:rPr sz="1800" spc="-6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1A1A1A"/>
                </a:solidFill>
                <a:latin typeface="Segoe UI"/>
                <a:cs typeface="Segoe UI"/>
              </a:rPr>
              <a:t>Other</a:t>
            </a:r>
            <a:r>
              <a:rPr sz="1800" spc="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1A1A1A"/>
                </a:solidFill>
                <a:latin typeface="Segoe UI"/>
                <a:cs typeface="Segoe UI"/>
              </a:rPr>
              <a:t>Clouds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solidFill>
                  <a:srgbClr val="1A1A1A"/>
                </a:solidFill>
                <a:latin typeface="Segoe UI"/>
                <a:cs typeface="Segoe UI"/>
              </a:rPr>
              <a:t>&amp;</a:t>
            </a:r>
            <a:r>
              <a:rPr sz="18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1A1A1A"/>
                </a:solidFill>
                <a:latin typeface="Segoe UI"/>
                <a:cs typeface="Segoe UI"/>
              </a:rPr>
              <a:t>SaaS</a:t>
            </a:r>
            <a:r>
              <a:rPr sz="1800" spc="-3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1A1A1A"/>
                </a:solidFill>
                <a:latin typeface="Segoe UI"/>
                <a:cs typeface="Segoe UI"/>
              </a:rPr>
              <a:t>Apps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F6228534-BFD1-481E-B9CD-08349C0082FC}"/>
              </a:ext>
            </a:extLst>
          </p:cNvPr>
          <p:cNvGrpSpPr/>
          <p:nvPr/>
        </p:nvGrpSpPr>
        <p:grpSpPr>
          <a:xfrm>
            <a:off x="1041400" y="1917700"/>
            <a:ext cx="8611235" cy="4489450"/>
            <a:chOff x="1041400" y="1917700"/>
            <a:chExt cx="8611235" cy="448945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D3C1547-5BE9-4CC9-85AD-4333AE8094AA}"/>
                </a:ext>
              </a:extLst>
            </p:cNvPr>
            <p:cNvSpPr/>
            <p:nvPr/>
          </p:nvSpPr>
          <p:spPr>
            <a:xfrm>
              <a:off x="7150100" y="2220848"/>
              <a:ext cx="2502535" cy="3820160"/>
            </a:xfrm>
            <a:custGeom>
              <a:avLst/>
              <a:gdLst/>
              <a:ahLst/>
              <a:cxnLst/>
              <a:rect l="l" t="t" r="r" b="b"/>
              <a:pathLst>
                <a:path w="2502534" h="3820160">
                  <a:moveTo>
                    <a:pt x="171450" y="2519426"/>
                  </a:moveTo>
                  <a:lnTo>
                    <a:pt x="157162" y="2490851"/>
                  </a:lnTo>
                  <a:lnTo>
                    <a:pt x="85725" y="2347976"/>
                  </a:lnTo>
                  <a:lnTo>
                    <a:pt x="0" y="2519426"/>
                  </a:lnTo>
                  <a:lnTo>
                    <a:pt x="57150" y="2519426"/>
                  </a:lnTo>
                  <a:lnTo>
                    <a:pt x="57150" y="3819550"/>
                  </a:lnTo>
                  <a:lnTo>
                    <a:pt x="114300" y="3819550"/>
                  </a:lnTo>
                  <a:lnTo>
                    <a:pt x="114300" y="2519426"/>
                  </a:lnTo>
                  <a:lnTo>
                    <a:pt x="171450" y="2519426"/>
                  </a:lnTo>
                  <a:close/>
                </a:path>
                <a:path w="2502534" h="3820160">
                  <a:moveTo>
                    <a:pt x="2502535" y="47752"/>
                  </a:moveTo>
                  <a:lnTo>
                    <a:pt x="2471166" y="0"/>
                  </a:lnTo>
                  <a:lnTo>
                    <a:pt x="1464119" y="663257"/>
                  </a:lnTo>
                  <a:lnTo>
                    <a:pt x="1432687" y="615569"/>
                  </a:lnTo>
                  <a:lnTo>
                    <a:pt x="1336675" y="781431"/>
                  </a:lnTo>
                  <a:lnTo>
                    <a:pt x="1527048" y="758698"/>
                  </a:lnTo>
                  <a:lnTo>
                    <a:pt x="1505940" y="726694"/>
                  </a:lnTo>
                  <a:lnTo>
                    <a:pt x="1495564" y="710958"/>
                  </a:lnTo>
                  <a:lnTo>
                    <a:pt x="2502535" y="47752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C8F913C2-1C81-466F-AC18-33B5F0D198B3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400" y="5708650"/>
              <a:ext cx="577850" cy="698500"/>
            </a:xfrm>
            <a:prstGeom prst="rect">
              <a:avLst/>
            </a:prstGeom>
          </p:spPr>
        </p:pic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7D5879E8-67FA-472F-AE74-8BFD0A6ED4AB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7050" y="5854700"/>
              <a:ext cx="641350" cy="400050"/>
            </a:xfrm>
            <a:prstGeom prst="rect">
              <a:avLst/>
            </a:prstGeom>
          </p:spPr>
        </p:pic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18A153B7-AC7A-4E5F-9F05-28BF3D9BD398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09850" y="5842000"/>
              <a:ext cx="787400" cy="412750"/>
            </a:xfrm>
            <a:prstGeom prst="rect">
              <a:avLst/>
            </a:prstGeom>
          </p:spPr>
        </p:pic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76506418-817B-4F72-80BA-D1F7FD0EED95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8700" y="5746750"/>
              <a:ext cx="641350" cy="641350"/>
            </a:xfrm>
            <a:prstGeom prst="rect">
              <a:avLst/>
            </a:prstGeom>
          </p:spPr>
        </p:pic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4CCEF080-147C-44DC-86CA-F83575FB4E29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87850" y="5797550"/>
              <a:ext cx="584200" cy="584200"/>
            </a:xfrm>
            <a:prstGeom prst="rect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7D09ECCC-69B5-417B-A9C1-83A103DAE40E}"/>
                </a:ext>
              </a:extLst>
            </p:cNvPr>
            <p:cNvSpPr/>
            <p:nvPr/>
          </p:nvSpPr>
          <p:spPr>
            <a:xfrm>
              <a:off x="4413758" y="2170683"/>
              <a:ext cx="1207770" cy="1602105"/>
            </a:xfrm>
            <a:custGeom>
              <a:avLst/>
              <a:gdLst/>
              <a:ahLst/>
              <a:cxnLst/>
              <a:rect l="l" t="t" r="r" b="b"/>
              <a:pathLst>
                <a:path w="1207770" h="1602104">
                  <a:moveTo>
                    <a:pt x="1186434" y="1058926"/>
                  </a:moveTo>
                  <a:lnTo>
                    <a:pt x="1157782" y="1020953"/>
                  </a:lnTo>
                  <a:lnTo>
                    <a:pt x="1070991" y="905891"/>
                  </a:lnTo>
                  <a:lnTo>
                    <a:pt x="1045603" y="957046"/>
                  </a:lnTo>
                  <a:lnTo>
                    <a:pt x="85217" y="480187"/>
                  </a:lnTo>
                  <a:lnTo>
                    <a:pt x="59817" y="531495"/>
                  </a:lnTo>
                  <a:lnTo>
                    <a:pt x="1020203" y="1008227"/>
                  </a:lnTo>
                  <a:lnTo>
                    <a:pt x="994791" y="1059434"/>
                  </a:lnTo>
                  <a:lnTo>
                    <a:pt x="1186434" y="1058926"/>
                  </a:lnTo>
                  <a:close/>
                </a:path>
                <a:path w="1207770" h="1602104">
                  <a:moveTo>
                    <a:pt x="1189863" y="1464691"/>
                  </a:moveTo>
                  <a:lnTo>
                    <a:pt x="1150505" y="1449324"/>
                  </a:lnTo>
                  <a:lnTo>
                    <a:pt x="1011301" y="1394968"/>
                  </a:lnTo>
                  <a:lnTo>
                    <a:pt x="1016508" y="1451940"/>
                  </a:lnTo>
                  <a:lnTo>
                    <a:pt x="0" y="1545082"/>
                  </a:lnTo>
                  <a:lnTo>
                    <a:pt x="5334" y="1601978"/>
                  </a:lnTo>
                  <a:lnTo>
                    <a:pt x="1021715" y="1508836"/>
                  </a:lnTo>
                  <a:lnTo>
                    <a:pt x="1026922" y="1565656"/>
                  </a:lnTo>
                  <a:lnTo>
                    <a:pt x="1189863" y="1464691"/>
                  </a:lnTo>
                  <a:close/>
                </a:path>
                <a:path w="1207770" h="1602104">
                  <a:moveTo>
                    <a:pt x="1207516" y="846963"/>
                  </a:moveTo>
                  <a:lnTo>
                    <a:pt x="1175829" y="787527"/>
                  </a:lnTo>
                  <a:lnTo>
                    <a:pt x="1117346" y="677799"/>
                  </a:lnTo>
                  <a:lnTo>
                    <a:pt x="1084199" y="724471"/>
                  </a:lnTo>
                  <a:lnTo>
                    <a:pt x="63627" y="0"/>
                  </a:lnTo>
                  <a:lnTo>
                    <a:pt x="30607" y="46482"/>
                  </a:lnTo>
                  <a:lnTo>
                    <a:pt x="1051140" y="771004"/>
                  </a:lnTo>
                  <a:lnTo>
                    <a:pt x="1018032" y="817626"/>
                  </a:lnTo>
                  <a:lnTo>
                    <a:pt x="1207516" y="846963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2989E52E-ED78-4197-905B-2645D80734FC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75864" y="3040252"/>
              <a:ext cx="918083" cy="128777"/>
            </a:xfrm>
            <a:prstGeom prst="rect">
              <a:avLst/>
            </a:prstGeom>
          </p:spPr>
        </p:pic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F8E89C70-8ED2-42D0-9075-06D7C123B730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78226" y="2027681"/>
              <a:ext cx="839724" cy="135889"/>
            </a:xfrm>
            <a:prstGeom prst="rect">
              <a:avLst/>
            </a:prstGeom>
          </p:spPr>
        </p:pic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EB21B77C-3EB7-41FF-9673-8E604CD51AF4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94150" y="2901950"/>
              <a:ext cx="501650" cy="546100"/>
            </a:xfrm>
            <a:prstGeom prst="rect">
              <a:avLst/>
            </a:prstGeom>
          </p:spPr>
        </p:pic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0E9C5E83-E7FA-4072-A3C7-434417A9CEB6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06850" y="1917700"/>
              <a:ext cx="450850" cy="546100"/>
            </a:xfrm>
            <a:prstGeom prst="rect">
              <a:avLst/>
            </a:prstGeom>
          </p:spPr>
        </p:pic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8DB49C4A-5E37-4D9E-AA80-81851EF2704A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81450" y="2432050"/>
              <a:ext cx="501650" cy="482600"/>
            </a:xfrm>
            <a:prstGeom prst="rect">
              <a:avLst/>
            </a:prstGeom>
          </p:spPr>
        </p:pic>
        <p:pic>
          <p:nvPicPr>
            <p:cNvPr id="30" name="object 29">
              <a:extLst>
                <a:ext uri="{FF2B5EF4-FFF2-40B4-BE49-F238E27FC236}">
                  <a16:creationId xmlns:a16="http://schemas.microsoft.com/office/drawing/2014/main" id="{B65E548F-0731-455C-B376-3F08B54F4C99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26791" y="2511298"/>
              <a:ext cx="873632" cy="128650"/>
            </a:xfrm>
            <a:prstGeom prst="rect">
              <a:avLst/>
            </a:prstGeom>
          </p:spPr>
        </p:pic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DAE27347-EBDE-48E9-94A2-2735373BA979}"/>
                </a:ext>
              </a:extLst>
            </p:cNvPr>
            <p:cNvSpPr/>
            <p:nvPr/>
          </p:nvSpPr>
          <p:spPr>
            <a:xfrm>
              <a:off x="4491863" y="3150488"/>
              <a:ext cx="1111885" cy="353695"/>
            </a:xfrm>
            <a:custGeom>
              <a:avLst/>
              <a:gdLst/>
              <a:ahLst/>
              <a:cxnLst/>
              <a:rect l="l" t="t" r="r" b="b"/>
              <a:pathLst>
                <a:path w="1111885" h="353695">
                  <a:moveTo>
                    <a:pt x="938504" y="298171"/>
                  </a:moveTo>
                  <a:lnTo>
                    <a:pt x="924178" y="353568"/>
                  </a:lnTo>
                  <a:lnTo>
                    <a:pt x="1111631" y="313436"/>
                  </a:lnTo>
                  <a:lnTo>
                    <a:pt x="1102297" y="305308"/>
                  </a:lnTo>
                  <a:lnTo>
                    <a:pt x="966088" y="305308"/>
                  </a:lnTo>
                  <a:lnTo>
                    <a:pt x="938504" y="298171"/>
                  </a:lnTo>
                  <a:close/>
                </a:path>
                <a:path w="1111885" h="353695">
                  <a:moveTo>
                    <a:pt x="952796" y="242908"/>
                  </a:moveTo>
                  <a:lnTo>
                    <a:pt x="938504" y="298171"/>
                  </a:lnTo>
                  <a:lnTo>
                    <a:pt x="966088" y="305308"/>
                  </a:lnTo>
                  <a:lnTo>
                    <a:pt x="980439" y="250062"/>
                  </a:lnTo>
                  <a:lnTo>
                    <a:pt x="952796" y="242908"/>
                  </a:lnTo>
                  <a:close/>
                </a:path>
                <a:path w="1111885" h="353695">
                  <a:moveTo>
                    <a:pt x="967104" y="187578"/>
                  </a:moveTo>
                  <a:lnTo>
                    <a:pt x="952796" y="242908"/>
                  </a:lnTo>
                  <a:lnTo>
                    <a:pt x="980439" y="250062"/>
                  </a:lnTo>
                  <a:lnTo>
                    <a:pt x="966088" y="305308"/>
                  </a:lnTo>
                  <a:lnTo>
                    <a:pt x="1102297" y="305308"/>
                  </a:lnTo>
                  <a:lnTo>
                    <a:pt x="967104" y="187578"/>
                  </a:lnTo>
                  <a:close/>
                </a:path>
                <a:path w="1111885" h="353695">
                  <a:moveTo>
                    <a:pt x="14224" y="0"/>
                  </a:moveTo>
                  <a:lnTo>
                    <a:pt x="0" y="55372"/>
                  </a:lnTo>
                  <a:lnTo>
                    <a:pt x="938504" y="298171"/>
                  </a:lnTo>
                  <a:lnTo>
                    <a:pt x="952796" y="242908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1">
              <a:extLst>
                <a:ext uri="{FF2B5EF4-FFF2-40B4-BE49-F238E27FC236}">
                  <a16:creationId xmlns:a16="http://schemas.microsoft.com/office/drawing/2014/main" id="{1DC73CD9-CB56-4655-9181-F8FE72918E50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39213" y="3689730"/>
              <a:ext cx="794004" cy="135889"/>
            </a:xfrm>
            <a:prstGeom prst="rect">
              <a:avLst/>
            </a:prstGeom>
          </p:spPr>
        </p:pic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B02430A6-1154-4B3F-80EF-828B1C1D7995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90241" y="3691889"/>
              <a:ext cx="1215262" cy="173355"/>
            </a:xfrm>
            <a:prstGeom prst="rect">
              <a:avLst/>
            </a:prstGeom>
          </p:spPr>
        </p:pic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7C7A7A31-76C1-4838-BB57-AF63CC7E26C9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44950" y="3530600"/>
              <a:ext cx="368300" cy="419100"/>
            </a:xfrm>
            <a:prstGeom prst="rect">
              <a:avLst/>
            </a:prstGeom>
          </p:spPr>
        </p:pic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FF82AE2E-7DE0-42C7-9394-962A729C9B44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94150" y="4038600"/>
              <a:ext cx="406400" cy="419100"/>
            </a:xfrm>
            <a:prstGeom prst="rect">
              <a:avLst/>
            </a:prstGeom>
          </p:spPr>
        </p:pic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C37D3409-018C-4855-A63E-85253BA40DB0}"/>
                </a:ext>
              </a:extLst>
            </p:cNvPr>
            <p:cNvSpPr/>
            <p:nvPr/>
          </p:nvSpPr>
          <p:spPr>
            <a:xfrm>
              <a:off x="4393946" y="3791457"/>
              <a:ext cx="1210310" cy="487045"/>
            </a:xfrm>
            <a:custGeom>
              <a:avLst/>
              <a:gdLst/>
              <a:ahLst/>
              <a:cxnLst/>
              <a:rect l="l" t="t" r="r" b="b"/>
              <a:pathLst>
                <a:path w="1210310" h="487045">
                  <a:moveTo>
                    <a:pt x="1039308" y="53747"/>
                  </a:moveTo>
                  <a:lnTo>
                    <a:pt x="0" y="433197"/>
                  </a:lnTo>
                  <a:lnTo>
                    <a:pt x="19557" y="486918"/>
                  </a:lnTo>
                  <a:lnTo>
                    <a:pt x="1058877" y="107340"/>
                  </a:lnTo>
                  <a:lnTo>
                    <a:pt x="1039308" y="53747"/>
                  </a:lnTo>
                  <a:close/>
                </a:path>
                <a:path w="1210310" h="487045">
                  <a:moveTo>
                    <a:pt x="1189173" y="43942"/>
                  </a:moveTo>
                  <a:lnTo>
                    <a:pt x="1066164" y="43942"/>
                  </a:lnTo>
                  <a:lnTo>
                    <a:pt x="1085723" y="97536"/>
                  </a:lnTo>
                  <a:lnTo>
                    <a:pt x="1058877" y="107340"/>
                  </a:lnTo>
                  <a:lnTo>
                    <a:pt x="1078483" y="161036"/>
                  </a:lnTo>
                  <a:lnTo>
                    <a:pt x="1189173" y="43942"/>
                  </a:lnTo>
                  <a:close/>
                </a:path>
                <a:path w="1210310" h="487045">
                  <a:moveTo>
                    <a:pt x="1066164" y="43942"/>
                  </a:moveTo>
                  <a:lnTo>
                    <a:pt x="1039308" y="53747"/>
                  </a:lnTo>
                  <a:lnTo>
                    <a:pt x="1058877" y="107340"/>
                  </a:lnTo>
                  <a:lnTo>
                    <a:pt x="1085723" y="97536"/>
                  </a:lnTo>
                  <a:lnTo>
                    <a:pt x="1066164" y="43942"/>
                  </a:lnTo>
                  <a:close/>
                </a:path>
                <a:path w="1210310" h="487045">
                  <a:moveTo>
                    <a:pt x="1019682" y="0"/>
                  </a:moveTo>
                  <a:lnTo>
                    <a:pt x="1039308" y="53747"/>
                  </a:lnTo>
                  <a:lnTo>
                    <a:pt x="1066164" y="43942"/>
                  </a:lnTo>
                  <a:lnTo>
                    <a:pt x="1189173" y="43942"/>
                  </a:lnTo>
                  <a:lnTo>
                    <a:pt x="1210182" y="21717"/>
                  </a:lnTo>
                  <a:lnTo>
                    <a:pt x="101968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1F6992F8-D957-457D-AB21-FB9945AAABD8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23363" y="4223892"/>
              <a:ext cx="1401445" cy="155829"/>
            </a:xfrm>
            <a:prstGeom prst="rect">
              <a:avLst/>
            </a:prstGeom>
          </p:spPr>
        </p:pic>
      </p:grpSp>
      <p:sp>
        <p:nvSpPr>
          <p:cNvPr id="38" name="object 37">
            <a:extLst>
              <a:ext uri="{FF2B5EF4-FFF2-40B4-BE49-F238E27FC236}">
                <a16:creationId xmlns:a16="http://schemas.microsoft.com/office/drawing/2014/main" id="{33EF9574-9946-4020-AF47-93C76E26E36B}"/>
              </a:ext>
            </a:extLst>
          </p:cNvPr>
          <p:cNvSpPr txBox="1"/>
          <p:nvPr/>
        </p:nvSpPr>
        <p:spPr>
          <a:xfrm>
            <a:off x="6015354" y="1937956"/>
            <a:ext cx="20935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Customer’s</a:t>
            </a:r>
            <a:r>
              <a:rPr sz="2000" spc="-5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1A1A1A"/>
                </a:solidFill>
                <a:latin typeface="Segoe UI"/>
                <a:cs typeface="Segoe UI"/>
              </a:rPr>
              <a:t>Tenant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39" name="object 2">
            <a:extLst>
              <a:ext uri="{FF2B5EF4-FFF2-40B4-BE49-F238E27FC236}">
                <a16:creationId xmlns:a16="http://schemas.microsoft.com/office/drawing/2014/main" id="{84092430-56C9-4FB2-B2A8-1E05B5B476B2}"/>
              </a:ext>
            </a:extLst>
          </p:cNvPr>
          <p:cNvGrpSpPr/>
          <p:nvPr/>
        </p:nvGrpSpPr>
        <p:grpSpPr>
          <a:xfrm>
            <a:off x="201739" y="2283309"/>
            <a:ext cx="1595311" cy="2773082"/>
            <a:chOff x="431800" y="0"/>
            <a:chExt cx="2371725" cy="4232275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790E9CA5-8CD2-46AB-AF35-9C98392A45AE}"/>
                </a:ext>
              </a:extLst>
            </p:cNvPr>
            <p:cNvSpPr/>
            <p:nvPr/>
          </p:nvSpPr>
          <p:spPr>
            <a:xfrm>
              <a:off x="857250" y="1651000"/>
              <a:ext cx="951230" cy="560705"/>
            </a:xfrm>
            <a:custGeom>
              <a:avLst/>
              <a:gdLst/>
              <a:ahLst/>
              <a:cxnLst/>
              <a:rect l="l" t="t" r="r" b="b"/>
              <a:pathLst>
                <a:path w="951230" h="560705">
                  <a:moveTo>
                    <a:pt x="950849" y="0"/>
                  </a:moveTo>
                  <a:lnTo>
                    <a:pt x="0" y="560704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">
              <a:extLst>
                <a:ext uri="{FF2B5EF4-FFF2-40B4-BE49-F238E27FC236}">
                  <a16:creationId xmlns:a16="http://schemas.microsoft.com/office/drawing/2014/main" id="{AA7EBA83-084F-4B0D-B09A-BE6884455A57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1800" y="1784350"/>
              <a:ext cx="876350" cy="882650"/>
            </a:xfrm>
            <a:prstGeom prst="rect">
              <a:avLst/>
            </a:prstGeom>
          </p:spPr>
        </p:pic>
        <p:sp>
          <p:nvSpPr>
            <p:cNvPr id="42" name="object 5">
              <a:extLst>
                <a:ext uri="{FF2B5EF4-FFF2-40B4-BE49-F238E27FC236}">
                  <a16:creationId xmlns:a16="http://schemas.microsoft.com/office/drawing/2014/main" id="{A9781321-0EAB-46A6-A3BA-F7CADE0F8D07}"/>
                </a:ext>
              </a:extLst>
            </p:cNvPr>
            <p:cNvSpPr/>
            <p:nvPr/>
          </p:nvSpPr>
          <p:spPr>
            <a:xfrm>
              <a:off x="590550" y="1943100"/>
              <a:ext cx="488950" cy="495300"/>
            </a:xfrm>
            <a:custGeom>
              <a:avLst/>
              <a:gdLst/>
              <a:ahLst/>
              <a:cxnLst/>
              <a:rect l="l" t="t" r="r" b="b"/>
              <a:pathLst>
                <a:path w="488950" h="495300">
                  <a:moveTo>
                    <a:pt x="244475" y="0"/>
                  </a:moveTo>
                  <a:lnTo>
                    <a:pt x="195206" y="5031"/>
                  </a:lnTo>
                  <a:lnTo>
                    <a:pt x="149316" y="19460"/>
                  </a:lnTo>
                  <a:lnTo>
                    <a:pt x="107789" y="42293"/>
                  </a:lnTo>
                  <a:lnTo>
                    <a:pt x="71607" y="72532"/>
                  </a:lnTo>
                  <a:lnTo>
                    <a:pt x="41754" y="109184"/>
                  </a:lnTo>
                  <a:lnTo>
                    <a:pt x="19212" y="151251"/>
                  </a:lnTo>
                  <a:lnTo>
                    <a:pt x="4967" y="197738"/>
                  </a:lnTo>
                  <a:lnTo>
                    <a:pt x="0" y="247650"/>
                  </a:lnTo>
                  <a:lnTo>
                    <a:pt x="4967" y="297561"/>
                  </a:lnTo>
                  <a:lnTo>
                    <a:pt x="19212" y="344048"/>
                  </a:lnTo>
                  <a:lnTo>
                    <a:pt x="41754" y="386115"/>
                  </a:lnTo>
                  <a:lnTo>
                    <a:pt x="71607" y="422767"/>
                  </a:lnTo>
                  <a:lnTo>
                    <a:pt x="107789" y="453006"/>
                  </a:lnTo>
                  <a:lnTo>
                    <a:pt x="149316" y="475839"/>
                  </a:lnTo>
                  <a:lnTo>
                    <a:pt x="195206" y="490268"/>
                  </a:lnTo>
                  <a:lnTo>
                    <a:pt x="244475" y="495300"/>
                  </a:lnTo>
                  <a:lnTo>
                    <a:pt x="293743" y="490268"/>
                  </a:lnTo>
                  <a:lnTo>
                    <a:pt x="339633" y="475839"/>
                  </a:lnTo>
                  <a:lnTo>
                    <a:pt x="381160" y="453006"/>
                  </a:lnTo>
                  <a:lnTo>
                    <a:pt x="417342" y="422767"/>
                  </a:lnTo>
                  <a:lnTo>
                    <a:pt x="447195" y="386115"/>
                  </a:lnTo>
                  <a:lnTo>
                    <a:pt x="469737" y="344048"/>
                  </a:lnTo>
                  <a:lnTo>
                    <a:pt x="483982" y="297561"/>
                  </a:lnTo>
                  <a:lnTo>
                    <a:pt x="488950" y="247650"/>
                  </a:lnTo>
                  <a:lnTo>
                    <a:pt x="483982" y="197738"/>
                  </a:lnTo>
                  <a:lnTo>
                    <a:pt x="469737" y="151251"/>
                  </a:lnTo>
                  <a:lnTo>
                    <a:pt x="447195" y="109184"/>
                  </a:lnTo>
                  <a:lnTo>
                    <a:pt x="417342" y="72532"/>
                  </a:lnTo>
                  <a:lnTo>
                    <a:pt x="381160" y="42293"/>
                  </a:lnTo>
                  <a:lnTo>
                    <a:pt x="339633" y="19460"/>
                  </a:lnTo>
                  <a:lnTo>
                    <a:pt x="293743" y="5031"/>
                  </a:lnTo>
                  <a:lnTo>
                    <a:pt x="2444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6">
              <a:extLst>
                <a:ext uri="{FF2B5EF4-FFF2-40B4-BE49-F238E27FC236}">
                  <a16:creationId xmlns:a16="http://schemas.microsoft.com/office/drawing/2014/main" id="{2116BB90-4B73-4296-BFDE-AFDD3A71C248}"/>
                </a:ext>
              </a:extLst>
            </p:cNvPr>
            <p:cNvSpPr/>
            <p:nvPr/>
          </p:nvSpPr>
          <p:spPr>
            <a:xfrm>
              <a:off x="704850" y="654050"/>
              <a:ext cx="1160145" cy="932815"/>
            </a:xfrm>
            <a:custGeom>
              <a:avLst/>
              <a:gdLst/>
              <a:ahLst/>
              <a:cxnLst/>
              <a:rect l="l" t="t" r="r" b="b"/>
              <a:pathLst>
                <a:path w="1160145" h="932815">
                  <a:moveTo>
                    <a:pt x="0" y="0"/>
                  </a:moveTo>
                  <a:lnTo>
                    <a:pt x="1159637" y="932814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7">
              <a:extLst>
                <a:ext uri="{FF2B5EF4-FFF2-40B4-BE49-F238E27FC236}">
                  <a16:creationId xmlns:a16="http://schemas.microsoft.com/office/drawing/2014/main" id="{6F51249C-B9E2-48C1-8D9B-4D45E4A0D4A3}"/>
                </a:ext>
              </a:extLst>
            </p:cNvPr>
            <p:cNvSpPr/>
            <p:nvPr/>
          </p:nvSpPr>
          <p:spPr>
            <a:xfrm>
              <a:off x="685800" y="0"/>
              <a:ext cx="156210" cy="585470"/>
            </a:xfrm>
            <a:custGeom>
              <a:avLst/>
              <a:gdLst/>
              <a:ahLst/>
              <a:cxnLst/>
              <a:rect l="l" t="t" r="r" b="b"/>
              <a:pathLst>
                <a:path w="156209" h="585470">
                  <a:moveTo>
                    <a:pt x="0" y="585215"/>
                  </a:moveTo>
                  <a:lnTo>
                    <a:pt x="156183" y="0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8">
              <a:extLst>
                <a:ext uri="{FF2B5EF4-FFF2-40B4-BE49-F238E27FC236}">
                  <a16:creationId xmlns:a16="http://schemas.microsoft.com/office/drawing/2014/main" id="{A789E057-9E39-4CA8-9CA0-0666D8F16998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2650" y="723900"/>
              <a:ext cx="882650" cy="882650"/>
            </a:xfrm>
            <a:prstGeom prst="rect">
              <a:avLst/>
            </a:prstGeom>
          </p:spPr>
        </p:pic>
        <p:sp>
          <p:nvSpPr>
            <p:cNvPr id="46" name="object 9">
              <a:extLst>
                <a:ext uri="{FF2B5EF4-FFF2-40B4-BE49-F238E27FC236}">
                  <a16:creationId xmlns:a16="http://schemas.microsoft.com/office/drawing/2014/main" id="{9F93D3C9-5D66-4EB1-8F8B-A3BB3B59A811}"/>
                </a:ext>
              </a:extLst>
            </p:cNvPr>
            <p:cNvSpPr/>
            <p:nvPr/>
          </p:nvSpPr>
          <p:spPr>
            <a:xfrm>
              <a:off x="1041400" y="88265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5031" y="297561"/>
                  </a:lnTo>
                  <a:lnTo>
                    <a:pt x="19460" y="344048"/>
                  </a:lnTo>
                  <a:lnTo>
                    <a:pt x="42293" y="386115"/>
                  </a:lnTo>
                  <a:lnTo>
                    <a:pt x="72532" y="422767"/>
                  </a:lnTo>
                  <a:lnTo>
                    <a:pt x="109184" y="453006"/>
                  </a:lnTo>
                  <a:lnTo>
                    <a:pt x="151251" y="475839"/>
                  </a:lnTo>
                  <a:lnTo>
                    <a:pt x="197738" y="490268"/>
                  </a:lnTo>
                  <a:lnTo>
                    <a:pt x="247650" y="495300"/>
                  </a:lnTo>
                  <a:lnTo>
                    <a:pt x="297561" y="490268"/>
                  </a:lnTo>
                  <a:lnTo>
                    <a:pt x="344048" y="475839"/>
                  </a:lnTo>
                  <a:lnTo>
                    <a:pt x="386115" y="453006"/>
                  </a:lnTo>
                  <a:lnTo>
                    <a:pt x="422767" y="422767"/>
                  </a:lnTo>
                  <a:lnTo>
                    <a:pt x="453006" y="386115"/>
                  </a:lnTo>
                  <a:lnTo>
                    <a:pt x="475839" y="344048"/>
                  </a:lnTo>
                  <a:lnTo>
                    <a:pt x="490268" y="297561"/>
                  </a:lnTo>
                  <a:lnTo>
                    <a:pt x="495300" y="247650"/>
                  </a:lnTo>
                  <a:lnTo>
                    <a:pt x="490268" y="197738"/>
                  </a:lnTo>
                  <a:lnTo>
                    <a:pt x="475839" y="151251"/>
                  </a:lnTo>
                  <a:lnTo>
                    <a:pt x="453006" y="109184"/>
                  </a:lnTo>
                  <a:lnTo>
                    <a:pt x="422767" y="72532"/>
                  </a:lnTo>
                  <a:lnTo>
                    <a:pt x="386115" y="42293"/>
                  </a:lnTo>
                  <a:lnTo>
                    <a:pt x="344048" y="19460"/>
                  </a:lnTo>
                  <a:lnTo>
                    <a:pt x="297561" y="5031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10">
              <a:extLst>
                <a:ext uri="{FF2B5EF4-FFF2-40B4-BE49-F238E27FC236}">
                  <a16:creationId xmlns:a16="http://schemas.microsoft.com/office/drawing/2014/main" id="{FFF96BC2-E77E-489E-9CE5-489D3DE0F626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9350" y="996950"/>
              <a:ext cx="292100" cy="273050"/>
            </a:xfrm>
            <a:prstGeom prst="rect">
              <a:avLst/>
            </a:prstGeom>
          </p:spPr>
        </p:pic>
        <p:pic>
          <p:nvPicPr>
            <p:cNvPr id="48" name="object 11">
              <a:extLst>
                <a:ext uri="{FF2B5EF4-FFF2-40B4-BE49-F238E27FC236}">
                  <a16:creationId xmlns:a16="http://schemas.microsoft.com/office/drawing/2014/main" id="{3DFA99E0-2F57-4F61-B118-FD79AF322C15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82750" y="1409700"/>
              <a:ext cx="396875" cy="396875"/>
            </a:xfrm>
            <a:prstGeom prst="rect">
              <a:avLst/>
            </a:prstGeom>
          </p:spPr>
        </p:pic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6F1A90E0-C951-4378-B423-9E2C5753EBFC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94910" y="1521227"/>
              <a:ext cx="178014" cy="178137"/>
            </a:xfrm>
            <a:prstGeom prst="rect">
              <a:avLst/>
            </a:prstGeom>
          </p:spPr>
        </p:pic>
        <p:pic>
          <p:nvPicPr>
            <p:cNvPr id="50" name="object 13">
              <a:extLst>
                <a:ext uri="{FF2B5EF4-FFF2-40B4-BE49-F238E27FC236}">
                  <a16:creationId xmlns:a16="http://schemas.microsoft.com/office/drawing/2014/main" id="{83915678-E619-4C3A-B1A9-10B5BD480802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9900" y="419100"/>
              <a:ext cx="396875" cy="390525"/>
            </a:xfrm>
            <a:prstGeom prst="rect">
              <a:avLst/>
            </a:prstGeom>
          </p:spPr>
        </p:pic>
        <p:pic>
          <p:nvPicPr>
            <p:cNvPr id="51" name="object 14">
              <a:extLst>
                <a:ext uri="{FF2B5EF4-FFF2-40B4-BE49-F238E27FC236}">
                  <a16:creationId xmlns:a16="http://schemas.microsoft.com/office/drawing/2014/main" id="{8235486D-AD5B-4005-BF4A-B207B7CE8251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2118" y="526561"/>
              <a:ext cx="178064" cy="178014"/>
            </a:xfrm>
            <a:prstGeom prst="rect">
              <a:avLst/>
            </a:prstGeom>
          </p:spPr>
        </p:pic>
        <p:pic>
          <p:nvPicPr>
            <p:cNvPr id="52" name="object 15">
              <a:extLst>
                <a:ext uri="{FF2B5EF4-FFF2-40B4-BE49-F238E27FC236}">
                  <a16:creationId xmlns:a16="http://schemas.microsoft.com/office/drawing/2014/main" id="{B8E64429-2448-46ED-B972-6469679AADF2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0000" y="2679700"/>
              <a:ext cx="1533525" cy="1539875"/>
            </a:xfrm>
            <a:prstGeom prst="rect">
              <a:avLst/>
            </a:prstGeom>
          </p:spPr>
        </p:pic>
        <p:sp>
          <p:nvSpPr>
            <p:cNvPr id="53" name="object 16">
              <a:extLst>
                <a:ext uri="{FF2B5EF4-FFF2-40B4-BE49-F238E27FC236}">
                  <a16:creationId xmlns:a16="http://schemas.microsoft.com/office/drawing/2014/main" id="{AA5173AC-947E-4661-841C-4EE83257E7D7}"/>
                </a:ext>
              </a:extLst>
            </p:cNvPr>
            <p:cNvSpPr/>
            <p:nvPr/>
          </p:nvSpPr>
          <p:spPr>
            <a:xfrm>
              <a:off x="1371600" y="2781300"/>
              <a:ext cx="1282700" cy="1289050"/>
            </a:xfrm>
            <a:custGeom>
              <a:avLst/>
              <a:gdLst/>
              <a:ahLst/>
              <a:cxnLst/>
              <a:rect l="l" t="t" r="r" b="b"/>
              <a:pathLst>
                <a:path w="1282700" h="1289050">
                  <a:moveTo>
                    <a:pt x="641350" y="0"/>
                  </a:moveTo>
                  <a:lnTo>
                    <a:pt x="593485" y="1767"/>
                  </a:lnTo>
                  <a:lnTo>
                    <a:pt x="546577" y="6987"/>
                  </a:lnTo>
                  <a:lnTo>
                    <a:pt x="500747" y="15535"/>
                  </a:lnTo>
                  <a:lnTo>
                    <a:pt x="456121" y="27286"/>
                  </a:lnTo>
                  <a:lnTo>
                    <a:pt x="412822" y="42116"/>
                  </a:lnTo>
                  <a:lnTo>
                    <a:pt x="370975" y="59900"/>
                  </a:lnTo>
                  <a:lnTo>
                    <a:pt x="330703" y="80513"/>
                  </a:lnTo>
                  <a:lnTo>
                    <a:pt x="292130" y="103831"/>
                  </a:lnTo>
                  <a:lnTo>
                    <a:pt x="255381" y="129730"/>
                  </a:lnTo>
                  <a:lnTo>
                    <a:pt x="220579" y="158084"/>
                  </a:lnTo>
                  <a:lnTo>
                    <a:pt x="187848" y="188769"/>
                  </a:lnTo>
                  <a:lnTo>
                    <a:pt x="157313" y="221661"/>
                  </a:lnTo>
                  <a:lnTo>
                    <a:pt x="129098" y="256634"/>
                  </a:lnTo>
                  <a:lnTo>
                    <a:pt x="103326" y="293565"/>
                  </a:lnTo>
                  <a:lnTo>
                    <a:pt x="80122" y="332329"/>
                  </a:lnTo>
                  <a:lnTo>
                    <a:pt x="59609" y="372801"/>
                  </a:lnTo>
                  <a:lnTo>
                    <a:pt x="41912" y="414856"/>
                  </a:lnTo>
                  <a:lnTo>
                    <a:pt x="27154" y="458370"/>
                  </a:lnTo>
                  <a:lnTo>
                    <a:pt x="15460" y="503219"/>
                  </a:lnTo>
                  <a:lnTo>
                    <a:pt x="6953" y="549277"/>
                  </a:lnTo>
                  <a:lnTo>
                    <a:pt x="1759" y="596420"/>
                  </a:lnTo>
                  <a:lnTo>
                    <a:pt x="0" y="644525"/>
                  </a:lnTo>
                  <a:lnTo>
                    <a:pt x="1759" y="692629"/>
                  </a:lnTo>
                  <a:lnTo>
                    <a:pt x="6953" y="739772"/>
                  </a:lnTo>
                  <a:lnTo>
                    <a:pt x="15460" y="785830"/>
                  </a:lnTo>
                  <a:lnTo>
                    <a:pt x="27154" y="830679"/>
                  </a:lnTo>
                  <a:lnTo>
                    <a:pt x="41912" y="874193"/>
                  </a:lnTo>
                  <a:lnTo>
                    <a:pt x="59609" y="916248"/>
                  </a:lnTo>
                  <a:lnTo>
                    <a:pt x="80122" y="956720"/>
                  </a:lnTo>
                  <a:lnTo>
                    <a:pt x="103326" y="995484"/>
                  </a:lnTo>
                  <a:lnTo>
                    <a:pt x="129098" y="1032415"/>
                  </a:lnTo>
                  <a:lnTo>
                    <a:pt x="157313" y="1067388"/>
                  </a:lnTo>
                  <a:lnTo>
                    <a:pt x="187848" y="1100280"/>
                  </a:lnTo>
                  <a:lnTo>
                    <a:pt x="220579" y="1130965"/>
                  </a:lnTo>
                  <a:lnTo>
                    <a:pt x="255381" y="1159319"/>
                  </a:lnTo>
                  <a:lnTo>
                    <a:pt x="292130" y="1185218"/>
                  </a:lnTo>
                  <a:lnTo>
                    <a:pt x="330703" y="1208536"/>
                  </a:lnTo>
                  <a:lnTo>
                    <a:pt x="370975" y="1229149"/>
                  </a:lnTo>
                  <a:lnTo>
                    <a:pt x="412822" y="1246933"/>
                  </a:lnTo>
                  <a:lnTo>
                    <a:pt x="456121" y="1261763"/>
                  </a:lnTo>
                  <a:lnTo>
                    <a:pt x="500747" y="1273514"/>
                  </a:lnTo>
                  <a:lnTo>
                    <a:pt x="546577" y="1282062"/>
                  </a:lnTo>
                  <a:lnTo>
                    <a:pt x="593485" y="1287282"/>
                  </a:lnTo>
                  <a:lnTo>
                    <a:pt x="641350" y="1289050"/>
                  </a:lnTo>
                  <a:lnTo>
                    <a:pt x="689214" y="1287282"/>
                  </a:lnTo>
                  <a:lnTo>
                    <a:pt x="736122" y="1282062"/>
                  </a:lnTo>
                  <a:lnTo>
                    <a:pt x="781952" y="1273514"/>
                  </a:lnTo>
                  <a:lnTo>
                    <a:pt x="826578" y="1261763"/>
                  </a:lnTo>
                  <a:lnTo>
                    <a:pt x="869877" y="1246933"/>
                  </a:lnTo>
                  <a:lnTo>
                    <a:pt x="911724" y="1229149"/>
                  </a:lnTo>
                  <a:lnTo>
                    <a:pt x="951996" y="1208536"/>
                  </a:lnTo>
                  <a:lnTo>
                    <a:pt x="990569" y="1185218"/>
                  </a:lnTo>
                  <a:lnTo>
                    <a:pt x="1027318" y="1159319"/>
                  </a:lnTo>
                  <a:lnTo>
                    <a:pt x="1062120" y="1130965"/>
                  </a:lnTo>
                  <a:lnTo>
                    <a:pt x="1094851" y="1100280"/>
                  </a:lnTo>
                  <a:lnTo>
                    <a:pt x="1125386" y="1067388"/>
                  </a:lnTo>
                  <a:lnTo>
                    <a:pt x="1153601" y="1032415"/>
                  </a:lnTo>
                  <a:lnTo>
                    <a:pt x="1179373" y="995484"/>
                  </a:lnTo>
                  <a:lnTo>
                    <a:pt x="1202577" y="956720"/>
                  </a:lnTo>
                  <a:lnTo>
                    <a:pt x="1223090" y="916248"/>
                  </a:lnTo>
                  <a:lnTo>
                    <a:pt x="1240787" y="874193"/>
                  </a:lnTo>
                  <a:lnTo>
                    <a:pt x="1255545" y="830679"/>
                  </a:lnTo>
                  <a:lnTo>
                    <a:pt x="1267239" y="785830"/>
                  </a:lnTo>
                  <a:lnTo>
                    <a:pt x="1275746" y="739772"/>
                  </a:lnTo>
                  <a:lnTo>
                    <a:pt x="1280940" y="692629"/>
                  </a:lnTo>
                  <a:lnTo>
                    <a:pt x="1282700" y="644525"/>
                  </a:lnTo>
                  <a:lnTo>
                    <a:pt x="1280940" y="596420"/>
                  </a:lnTo>
                  <a:lnTo>
                    <a:pt x="1275746" y="549277"/>
                  </a:lnTo>
                  <a:lnTo>
                    <a:pt x="1267239" y="503219"/>
                  </a:lnTo>
                  <a:lnTo>
                    <a:pt x="1255545" y="458370"/>
                  </a:lnTo>
                  <a:lnTo>
                    <a:pt x="1240787" y="414856"/>
                  </a:lnTo>
                  <a:lnTo>
                    <a:pt x="1223090" y="372801"/>
                  </a:lnTo>
                  <a:lnTo>
                    <a:pt x="1202577" y="332329"/>
                  </a:lnTo>
                  <a:lnTo>
                    <a:pt x="1179373" y="293565"/>
                  </a:lnTo>
                  <a:lnTo>
                    <a:pt x="1153601" y="256634"/>
                  </a:lnTo>
                  <a:lnTo>
                    <a:pt x="1125386" y="221661"/>
                  </a:lnTo>
                  <a:lnTo>
                    <a:pt x="1094851" y="188769"/>
                  </a:lnTo>
                  <a:lnTo>
                    <a:pt x="1062120" y="158084"/>
                  </a:lnTo>
                  <a:lnTo>
                    <a:pt x="1027318" y="129730"/>
                  </a:lnTo>
                  <a:lnTo>
                    <a:pt x="990569" y="103831"/>
                  </a:lnTo>
                  <a:lnTo>
                    <a:pt x="951996" y="80513"/>
                  </a:lnTo>
                  <a:lnTo>
                    <a:pt x="911724" y="59900"/>
                  </a:lnTo>
                  <a:lnTo>
                    <a:pt x="869877" y="42116"/>
                  </a:lnTo>
                  <a:lnTo>
                    <a:pt x="826578" y="27286"/>
                  </a:lnTo>
                  <a:lnTo>
                    <a:pt x="781952" y="15535"/>
                  </a:lnTo>
                  <a:lnTo>
                    <a:pt x="736122" y="6987"/>
                  </a:lnTo>
                  <a:lnTo>
                    <a:pt x="689214" y="1767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7">
              <a:extLst>
                <a:ext uri="{FF2B5EF4-FFF2-40B4-BE49-F238E27FC236}">
                  <a16:creationId xmlns:a16="http://schemas.microsoft.com/office/drawing/2014/main" id="{E4F1B936-CA0B-4555-B1A1-D121B1290DE7}"/>
                </a:ext>
              </a:extLst>
            </p:cNvPr>
            <p:cNvSpPr/>
            <p:nvPr/>
          </p:nvSpPr>
          <p:spPr>
            <a:xfrm>
              <a:off x="1936750" y="3086100"/>
              <a:ext cx="330200" cy="660400"/>
            </a:xfrm>
            <a:custGeom>
              <a:avLst/>
              <a:gdLst/>
              <a:ahLst/>
              <a:cxnLst/>
              <a:rect l="l" t="t" r="r" b="b"/>
              <a:pathLst>
                <a:path w="330200" h="660400">
                  <a:moveTo>
                    <a:pt x="0" y="660400"/>
                  </a:moveTo>
                  <a:lnTo>
                    <a:pt x="330200" y="660400"/>
                  </a:lnTo>
                  <a:lnTo>
                    <a:pt x="330200" y="0"/>
                  </a:lnTo>
                  <a:lnTo>
                    <a:pt x="0" y="0"/>
                  </a:lnTo>
                  <a:lnTo>
                    <a:pt x="0" y="660400"/>
                  </a:lnTo>
                  <a:close/>
                </a:path>
              </a:pathLst>
            </a:custGeom>
            <a:ln w="254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A8D4595E-3AC3-4266-93F6-51C3B63EAC60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6838" y="2096389"/>
              <a:ext cx="335470" cy="208025"/>
            </a:xfrm>
            <a:prstGeom prst="rect">
              <a:avLst/>
            </a:prstGeom>
          </p:spPr>
        </p:pic>
        <p:sp>
          <p:nvSpPr>
            <p:cNvPr id="56" name="object 19">
              <a:extLst>
                <a:ext uri="{FF2B5EF4-FFF2-40B4-BE49-F238E27FC236}">
                  <a16:creationId xmlns:a16="http://schemas.microsoft.com/office/drawing/2014/main" id="{38C92E0A-A298-4F33-81A4-8E40FCC1D93A}"/>
                </a:ext>
              </a:extLst>
            </p:cNvPr>
            <p:cNvSpPr/>
            <p:nvPr/>
          </p:nvSpPr>
          <p:spPr>
            <a:xfrm>
              <a:off x="638632" y="2076620"/>
              <a:ext cx="396875" cy="222250"/>
            </a:xfrm>
            <a:custGeom>
              <a:avLst/>
              <a:gdLst/>
              <a:ahLst/>
              <a:cxnLst/>
              <a:rect l="l" t="t" r="r" b="b"/>
              <a:pathLst>
                <a:path w="396875" h="222250">
                  <a:moveTo>
                    <a:pt x="321868" y="171406"/>
                  </a:moveTo>
                  <a:lnTo>
                    <a:pt x="328174" y="175073"/>
                  </a:lnTo>
                  <a:lnTo>
                    <a:pt x="334821" y="177692"/>
                  </a:lnTo>
                  <a:lnTo>
                    <a:pt x="341808" y="179264"/>
                  </a:lnTo>
                  <a:lnTo>
                    <a:pt x="349135" y="179788"/>
                  </a:lnTo>
                  <a:lnTo>
                    <a:pt x="367646" y="176035"/>
                  </a:lnTo>
                  <a:lnTo>
                    <a:pt x="382663" y="165770"/>
                  </a:lnTo>
                  <a:lnTo>
                    <a:pt x="392737" y="150481"/>
                  </a:lnTo>
                  <a:lnTo>
                    <a:pt x="396417" y="131655"/>
                  </a:lnTo>
                  <a:lnTo>
                    <a:pt x="392737" y="112829"/>
                  </a:lnTo>
                  <a:lnTo>
                    <a:pt x="382663" y="97539"/>
                  </a:lnTo>
                  <a:lnTo>
                    <a:pt x="367646" y="87274"/>
                  </a:lnTo>
                  <a:lnTo>
                    <a:pt x="349135" y="83522"/>
                  </a:lnTo>
                  <a:lnTo>
                    <a:pt x="349135" y="82633"/>
                  </a:lnTo>
                  <a:lnTo>
                    <a:pt x="346877" y="72259"/>
                  </a:lnTo>
                  <a:lnTo>
                    <a:pt x="337204" y="49645"/>
                  </a:lnTo>
                  <a:lnTo>
                    <a:pt x="315767" y="27555"/>
                  </a:lnTo>
                  <a:lnTo>
                    <a:pt x="278218" y="18752"/>
                  </a:lnTo>
                  <a:lnTo>
                    <a:pt x="272566" y="13771"/>
                  </a:lnTo>
                  <a:lnTo>
                    <a:pt x="256855" y="4623"/>
                  </a:lnTo>
                  <a:lnTo>
                    <a:pt x="232961" y="0"/>
                  </a:lnTo>
                  <a:lnTo>
                    <a:pt x="202755" y="8592"/>
                  </a:lnTo>
                  <a:lnTo>
                    <a:pt x="195979" y="5012"/>
                  </a:lnTo>
                  <a:lnTo>
                    <a:pt x="178547" y="813"/>
                  </a:lnTo>
                  <a:lnTo>
                    <a:pt x="154808" y="5806"/>
                  </a:lnTo>
                  <a:lnTo>
                    <a:pt x="129108" y="29801"/>
                  </a:lnTo>
                  <a:lnTo>
                    <a:pt x="119434" y="27007"/>
                  </a:lnTo>
                  <a:lnTo>
                    <a:pt x="97402" y="26213"/>
                  </a:lnTo>
                  <a:lnTo>
                    <a:pt x="73494" y="38802"/>
                  </a:lnTo>
                  <a:lnTo>
                    <a:pt x="58191" y="76156"/>
                  </a:lnTo>
                  <a:lnTo>
                    <a:pt x="49482" y="78732"/>
                  </a:lnTo>
                  <a:lnTo>
                    <a:pt x="30119" y="87808"/>
                  </a:lnTo>
                  <a:lnTo>
                    <a:pt x="10244" y="105409"/>
                  </a:lnTo>
                  <a:lnTo>
                    <a:pt x="0" y="133560"/>
                  </a:lnTo>
                  <a:lnTo>
                    <a:pt x="4506" y="163643"/>
                  </a:lnTo>
                  <a:lnTo>
                    <a:pt x="21029" y="184392"/>
                  </a:lnTo>
                  <a:lnTo>
                    <a:pt x="45903" y="191281"/>
                  </a:lnTo>
                  <a:lnTo>
                    <a:pt x="75463" y="179788"/>
                  </a:lnTo>
                  <a:lnTo>
                    <a:pt x="80777" y="186356"/>
                  </a:lnTo>
                  <a:lnTo>
                    <a:pt x="95469" y="198997"/>
                  </a:lnTo>
                  <a:lnTo>
                    <a:pt x="117661" y="207113"/>
                  </a:lnTo>
                  <a:lnTo>
                    <a:pt x="145478" y="200108"/>
                  </a:lnTo>
                  <a:lnTo>
                    <a:pt x="154399" y="207635"/>
                  </a:lnTo>
                  <a:lnTo>
                    <a:pt x="177299" y="220031"/>
                  </a:lnTo>
                  <a:lnTo>
                    <a:pt x="208384" y="222021"/>
                  </a:lnTo>
                  <a:lnTo>
                    <a:pt x="241858" y="198330"/>
                  </a:lnTo>
                  <a:lnTo>
                    <a:pt x="250650" y="204017"/>
                  </a:lnTo>
                  <a:lnTo>
                    <a:pt x="271972" y="211252"/>
                  </a:lnTo>
                  <a:lnTo>
                    <a:pt x="298239" y="205295"/>
                  </a:lnTo>
                  <a:lnTo>
                    <a:pt x="321868" y="171406"/>
                  </a:lnTo>
                  <a:close/>
                </a:path>
              </a:pathLst>
            </a:custGeom>
            <a:ln w="127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0">
              <a:extLst>
                <a:ext uri="{FF2B5EF4-FFF2-40B4-BE49-F238E27FC236}">
                  <a16:creationId xmlns:a16="http://schemas.microsoft.com/office/drawing/2014/main" id="{0F343D44-4CB5-4B36-8C96-3AC9B0A24A6A}"/>
                </a:ext>
              </a:extLst>
            </p:cNvPr>
            <p:cNvSpPr/>
            <p:nvPr/>
          </p:nvSpPr>
          <p:spPr>
            <a:xfrm>
              <a:off x="1641475" y="3152775"/>
              <a:ext cx="425450" cy="419100"/>
            </a:xfrm>
            <a:custGeom>
              <a:avLst/>
              <a:gdLst/>
              <a:ahLst/>
              <a:cxnLst/>
              <a:rect l="l" t="t" r="r" b="b"/>
              <a:pathLst>
                <a:path w="425450" h="419100">
                  <a:moveTo>
                    <a:pt x="215900" y="0"/>
                  </a:moveTo>
                  <a:lnTo>
                    <a:pt x="215900" y="104775"/>
                  </a:lnTo>
                  <a:lnTo>
                    <a:pt x="0" y="104775"/>
                  </a:lnTo>
                  <a:lnTo>
                    <a:pt x="0" y="314325"/>
                  </a:lnTo>
                  <a:lnTo>
                    <a:pt x="215900" y="314325"/>
                  </a:lnTo>
                  <a:lnTo>
                    <a:pt x="215900" y="419100"/>
                  </a:lnTo>
                  <a:lnTo>
                    <a:pt x="425450" y="209550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1">
              <a:extLst>
                <a:ext uri="{FF2B5EF4-FFF2-40B4-BE49-F238E27FC236}">
                  <a16:creationId xmlns:a16="http://schemas.microsoft.com/office/drawing/2014/main" id="{A3D4960B-2990-4561-A47D-9F493E0FA83F}"/>
                </a:ext>
              </a:extLst>
            </p:cNvPr>
            <p:cNvSpPr/>
            <p:nvPr/>
          </p:nvSpPr>
          <p:spPr>
            <a:xfrm>
              <a:off x="1641475" y="3152775"/>
              <a:ext cx="425450" cy="419100"/>
            </a:xfrm>
            <a:custGeom>
              <a:avLst/>
              <a:gdLst/>
              <a:ahLst/>
              <a:cxnLst/>
              <a:rect l="l" t="t" r="r" b="b"/>
              <a:pathLst>
                <a:path w="425450" h="419100">
                  <a:moveTo>
                    <a:pt x="0" y="104775"/>
                  </a:moveTo>
                  <a:lnTo>
                    <a:pt x="215900" y="104775"/>
                  </a:lnTo>
                  <a:lnTo>
                    <a:pt x="215900" y="0"/>
                  </a:lnTo>
                  <a:lnTo>
                    <a:pt x="425450" y="209550"/>
                  </a:lnTo>
                  <a:lnTo>
                    <a:pt x="215900" y="419100"/>
                  </a:lnTo>
                  <a:lnTo>
                    <a:pt x="215900" y="314325"/>
                  </a:lnTo>
                  <a:lnTo>
                    <a:pt x="0" y="314325"/>
                  </a:lnTo>
                  <a:lnTo>
                    <a:pt x="0" y="104775"/>
                  </a:lnTo>
                  <a:close/>
                </a:path>
              </a:pathLst>
            </a:custGeom>
            <a:ln w="19050">
              <a:solidFill>
                <a:srgbClr val="005A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22">
            <a:extLst>
              <a:ext uri="{FF2B5EF4-FFF2-40B4-BE49-F238E27FC236}">
                <a16:creationId xmlns:a16="http://schemas.microsoft.com/office/drawing/2014/main" id="{89DDB696-014B-413C-AA80-C03C4D6A2172}"/>
              </a:ext>
            </a:extLst>
          </p:cNvPr>
          <p:cNvSpPr txBox="1">
            <a:spLocks/>
          </p:cNvSpPr>
          <p:nvPr/>
        </p:nvSpPr>
        <p:spPr>
          <a:xfrm>
            <a:off x="294958" y="1306377"/>
            <a:ext cx="25723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2E2E2E"/>
                </a:solidFill>
              </a:rPr>
              <a:t>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5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403138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object 2">
            <a:extLst>
              <a:ext uri="{FF2B5EF4-FFF2-40B4-BE49-F238E27FC236}">
                <a16:creationId xmlns:a16="http://schemas.microsoft.com/office/drawing/2014/main" id="{D6257E04-BF06-48B8-A954-61F58BD32C0D}"/>
              </a:ext>
            </a:extLst>
          </p:cNvPr>
          <p:cNvGrpSpPr/>
          <p:nvPr/>
        </p:nvGrpSpPr>
        <p:grpSpPr>
          <a:xfrm>
            <a:off x="182419" y="1312862"/>
            <a:ext cx="2371725" cy="4232275"/>
            <a:chOff x="431800" y="0"/>
            <a:chExt cx="2371725" cy="4232275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06B81B1F-B1B8-4523-A806-8199B07F871F}"/>
                </a:ext>
              </a:extLst>
            </p:cNvPr>
            <p:cNvSpPr/>
            <p:nvPr/>
          </p:nvSpPr>
          <p:spPr>
            <a:xfrm>
              <a:off x="857250" y="1651000"/>
              <a:ext cx="951230" cy="560705"/>
            </a:xfrm>
            <a:custGeom>
              <a:avLst/>
              <a:gdLst/>
              <a:ahLst/>
              <a:cxnLst/>
              <a:rect l="l" t="t" r="r" b="b"/>
              <a:pathLst>
                <a:path w="951230" h="560705">
                  <a:moveTo>
                    <a:pt x="950849" y="0"/>
                  </a:moveTo>
                  <a:lnTo>
                    <a:pt x="0" y="560704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B7E4AA2B-B186-4935-A754-6CB3B662567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800" y="1784350"/>
              <a:ext cx="876350" cy="88265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8D312E2-9904-4C5B-AF0D-20D145802DA2}"/>
                </a:ext>
              </a:extLst>
            </p:cNvPr>
            <p:cNvSpPr/>
            <p:nvPr/>
          </p:nvSpPr>
          <p:spPr>
            <a:xfrm>
              <a:off x="590550" y="1943100"/>
              <a:ext cx="488950" cy="495300"/>
            </a:xfrm>
            <a:custGeom>
              <a:avLst/>
              <a:gdLst/>
              <a:ahLst/>
              <a:cxnLst/>
              <a:rect l="l" t="t" r="r" b="b"/>
              <a:pathLst>
                <a:path w="488950" h="495300">
                  <a:moveTo>
                    <a:pt x="244475" y="0"/>
                  </a:moveTo>
                  <a:lnTo>
                    <a:pt x="195206" y="5031"/>
                  </a:lnTo>
                  <a:lnTo>
                    <a:pt x="149316" y="19460"/>
                  </a:lnTo>
                  <a:lnTo>
                    <a:pt x="107789" y="42293"/>
                  </a:lnTo>
                  <a:lnTo>
                    <a:pt x="71607" y="72532"/>
                  </a:lnTo>
                  <a:lnTo>
                    <a:pt x="41754" y="109184"/>
                  </a:lnTo>
                  <a:lnTo>
                    <a:pt x="19212" y="151251"/>
                  </a:lnTo>
                  <a:lnTo>
                    <a:pt x="4967" y="197738"/>
                  </a:lnTo>
                  <a:lnTo>
                    <a:pt x="0" y="247650"/>
                  </a:lnTo>
                  <a:lnTo>
                    <a:pt x="4967" y="297561"/>
                  </a:lnTo>
                  <a:lnTo>
                    <a:pt x="19212" y="344048"/>
                  </a:lnTo>
                  <a:lnTo>
                    <a:pt x="41754" y="386115"/>
                  </a:lnTo>
                  <a:lnTo>
                    <a:pt x="71607" y="422767"/>
                  </a:lnTo>
                  <a:lnTo>
                    <a:pt x="107789" y="453006"/>
                  </a:lnTo>
                  <a:lnTo>
                    <a:pt x="149316" y="475839"/>
                  </a:lnTo>
                  <a:lnTo>
                    <a:pt x="195206" y="490268"/>
                  </a:lnTo>
                  <a:lnTo>
                    <a:pt x="244475" y="495300"/>
                  </a:lnTo>
                  <a:lnTo>
                    <a:pt x="293743" y="490268"/>
                  </a:lnTo>
                  <a:lnTo>
                    <a:pt x="339633" y="475839"/>
                  </a:lnTo>
                  <a:lnTo>
                    <a:pt x="381160" y="453006"/>
                  </a:lnTo>
                  <a:lnTo>
                    <a:pt x="417342" y="422767"/>
                  </a:lnTo>
                  <a:lnTo>
                    <a:pt x="447195" y="386115"/>
                  </a:lnTo>
                  <a:lnTo>
                    <a:pt x="469737" y="344048"/>
                  </a:lnTo>
                  <a:lnTo>
                    <a:pt x="483982" y="297561"/>
                  </a:lnTo>
                  <a:lnTo>
                    <a:pt x="488950" y="247650"/>
                  </a:lnTo>
                  <a:lnTo>
                    <a:pt x="483982" y="197738"/>
                  </a:lnTo>
                  <a:lnTo>
                    <a:pt x="469737" y="151251"/>
                  </a:lnTo>
                  <a:lnTo>
                    <a:pt x="447195" y="109184"/>
                  </a:lnTo>
                  <a:lnTo>
                    <a:pt x="417342" y="72532"/>
                  </a:lnTo>
                  <a:lnTo>
                    <a:pt x="381160" y="42293"/>
                  </a:lnTo>
                  <a:lnTo>
                    <a:pt x="339633" y="19460"/>
                  </a:lnTo>
                  <a:lnTo>
                    <a:pt x="293743" y="5031"/>
                  </a:lnTo>
                  <a:lnTo>
                    <a:pt x="2444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BB2A173E-3F5E-4A50-BFED-1A30230ABB1E}"/>
                </a:ext>
              </a:extLst>
            </p:cNvPr>
            <p:cNvSpPr/>
            <p:nvPr/>
          </p:nvSpPr>
          <p:spPr>
            <a:xfrm>
              <a:off x="704850" y="654050"/>
              <a:ext cx="1160145" cy="932815"/>
            </a:xfrm>
            <a:custGeom>
              <a:avLst/>
              <a:gdLst/>
              <a:ahLst/>
              <a:cxnLst/>
              <a:rect l="l" t="t" r="r" b="b"/>
              <a:pathLst>
                <a:path w="1160145" h="932815">
                  <a:moveTo>
                    <a:pt x="0" y="0"/>
                  </a:moveTo>
                  <a:lnTo>
                    <a:pt x="1159637" y="932814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C2A03875-876C-45DE-9D02-592562B0F61F}"/>
                </a:ext>
              </a:extLst>
            </p:cNvPr>
            <p:cNvSpPr/>
            <p:nvPr/>
          </p:nvSpPr>
          <p:spPr>
            <a:xfrm>
              <a:off x="685800" y="0"/>
              <a:ext cx="156210" cy="585470"/>
            </a:xfrm>
            <a:custGeom>
              <a:avLst/>
              <a:gdLst/>
              <a:ahLst/>
              <a:cxnLst/>
              <a:rect l="l" t="t" r="r" b="b"/>
              <a:pathLst>
                <a:path w="156209" h="585470">
                  <a:moveTo>
                    <a:pt x="0" y="585215"/>
                  </a:moveTo>
                  <a:lnTo>
                    <a:pt x="156183" y="0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31CE48D-8BF8-4357-B4D4-254B021BA14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650" y="723900"/>
              <a:ext cx="882650" cy="882650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BF70061-417B-4721-9512-CCCA9B265422}"/>
                </a:ext>
              </a:extLst>
            </p:cNvPr>
            <p:cNvSpPr/>
            <p:nvPr/>
          </p:nvSpPr>
          <p:spPr>
            <a:xfrm>
              <a:off x="1041400" y="88265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5031" y="297561"/>
                  </a:lnTo>
                  <a:lnTo>
                    <a:pt x="19460" y="344048"/>
                  </a:lnTo>
                  <a:lnTo>
                    <a:pt x="42293" y="386115"/>
                  </a:lnTo>
                  <a:lnTo>
                    <a:pt x="72532" y="422767"/>
                  </a:lnTo>
                  <a:lnTo>
                    <a:pt x="109184" y="453006"/>
                  </a:lnTo>
                  <a:lnTo>
                    <a:pt x="151251" y="475839"/>
                  </a:lnTo>
                  <a:lnTo>
                    <a:pt x="197738" y="490268"/>
                  </a:lnTo>
                  <a:lnTo>
                    <a:pt x="247650" y="495300"/>
                  </a:lnTo>
                  <a:lnTo>
                    <a:pt x="297561" y="490268"/>
                  </a:lnTo>
                  <a:lnTo>
                    <a:pt x="344048" y="475839"/>
                  </a:lnTo>
                  <a:lnTo>
                    <a:pt x="386115" y="453006"/>
                  </a:lnTo>
                  <a:lnTo>
                    <a:pt x="422767" y="422767"/>
                  </a:lnTo>
                  <a:lnTo>
                    <a:pt x="453006" y="386115"/>
                  </a:lnTo>
                  <a:lnTo>
                    <a:pt x="475839" y="344048"/>
                  </a:lnTo>
                  <a:lnTo>
                    <a:pt x="490268" y="297561"/>
                  </a:lnTo>
                  <a:lnTo>
                    <a:pt x="495300" y="247650"/>
                  </a:lnTo>
                  <a:lnTo>
                    <a:pt x="490268" y="197738"/>
                  </a:lnTo>
                  <a:lnTo>
                    <a:pt x="475839" y="151251"/>
                  </a:lnTo>
                  <a:lnTo>
                    <a:pt x="453006" y="109184"/>
                  </a:lnTo>
                  <a:lnTo>
                    <a:pt x="422767" y="72532"/>
                  </a:lnTo>
                  <a:lnTo>
                    <a:pt x="386115" y="42293"/>
                  </a:lnTo>
                  <a:lnTo>
                    <a:pt x="344048" y="19460"/>
                  </a:lnTo>
                  <a:lnTo>
                    <a:pt x="297561" y="5031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F7D5A1E-9501-4D56-BFC1-3D8409DDD14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9350" y="996950"/>
              <a:ext cx="292100" cy="273050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F0DF92E1-C644-445E-B010-C1A3874B7EC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2750" y="1409700"/>
              <a:ext cx="396875" cy="396875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7203FDD5-D2CA-403E-B954-D67965CA521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4910" y="1521227"/>
              <a:ext cx="178014" cy="178137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C34AAF00-9B5D-4186-B7DB-AF953501FABE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900" y="419100"/>
              <a:ext cx="396875" cy="390525"/>
            </a:xfrm>
            <a:prstGeom prst="rect">
              <a:avLst/>
            </a:prstGeom>
          </p:spPr>
        </p:pic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9575F07E-422D-4521-B928-177A35668A59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118" y="526561"/>
              <a:ext cx="178064" cy="178014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E9C1B770-D7EE-4D11-BA4F-54D27E85E3A7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0000" y="2679700"/>
              <a:ext cx="1533525" cy="1539875"/>
            </a:xfrm>
            <a:prstGeom prst="rect">
              <a:avLst/>
            </a:prstGeom>
          </p:spPr>
        </p:pic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DF6D64A1-E006-48B0-9773-B659109DF502}"/>
                </a:ext>
              </a:extLst>
            </p:cNvPr>
            <p:cNvSpPr/>
            <p:nvPr/>
          </p:nvSpPr>
          <p:spPr>
            <a:xfrm>
              <a:off x="1371600" y="2781300"/>
              <a:ext cx="1282700" cy="1289050"/>
            </a:xfrm>
            <a:custGeom>
              <a:avLst/>
              <a:gdLst/>
              <a:ahLst/>
              <a:cxnLst/>
              <a:rect l="l" t="t" r="r" b="b"/>
              <a:pathLst>
                <a:path w="1282700" h="1289050">
                  <a:moveTo>
                    <a:pt x="641350" y="0"/>
                  </a:moveTo>
                  <a:lnTo>
                    <a:pt x="593485" y="1767"/>
                  </a:lnTo>
                  <a:lnTo>
                    <a:pt x="546577" y="6987"/>
                  </a:lnTo>
                  <a:lnTo>
                    <a:pt x="500747" y="15535"/>
                  </a:lnTo>
                  <a:lnTo>
                    <a:pt x="456121" y="27286"/>
                  </a:lnTo>
                  <a:lnTo>
                    <a:pt x="412822" y="42116"/>
                  </a:lnTo>
                  <a:lnTo>
                    <a:pt x="370975" y="59900"/>
                  </a:lnTo>
                  <a:lnTo>
                    <a:pt x="330703" y="80513"/>
                  </a:lnTo>
                  <a:lnTo>
                    <a:pt x="292130" y="103831"/>
                  </a:lnTo>
                  <a:lnTo>
                    <a:pt x="255381" y="129730"/>
                  </a:lnTo>
                  <a:lnTo>
                    <a:pt x="220579" y="158084"/>
                  </a:lnTo>
                  <a:lnTo>
                    <a:pt x="187848" y="188769"/>
                  </a:lnTo>
                  <a:lnTo>
                    <a:pt x="157313" y="221661"/>
                  </a:lnTo>
                  <a:lnTo>
                    <a:pt x="129098" y="256634"/>
                  </a:lnTo>
                  <a:lnTo>
                    <a:pt x="103326" y="293565"/>
                  </a:lnTo>
                  <a:lnTo>
                    <a:pt x="80122" y="332329"/>
                  </a:lnTo>
                  <a:lnTo>
                    <a:pt x="59609" y="372801"/>
                  </a:lnTo>
                  <a:lnTo>
                    <a:pt x="41912" y="414856"/>
                  </a:lnTo>
                  <a:lnTo>
                    <a:pt x="27154" y="458370"/>
                  </a:lnTo>
                  <a:lnTo>
                    <a:pt x="15460" y="503219"/>
                  </a:lnTo>
                  <a:lnTo>
                    <a:pt x="6953" y="549277"/>
                  </a:lnTo>
                  <a:lnTo>
                    <a:pt x="1759" y="596420"/>
                  </a:lnTo>
                  <a:lnTo>
                    <a:pt x="0" y="644525"/>
                  </a:lnTo>
                  <a:lnTo>
                    <a:pt x="1759" y="692629"/>
                  </a:lnTo>
                  <a:lnTo>
                    <a:pt x="6953" y="739772"/>
                  </a:lnTo>
                  <a:lnTo>
                    <a:pt x="15460" y="785830"/>
                  </a:lnTo>
                  <a:lnTo>
                    <a:pt x="27154" y="830679"/>
                  </a:lnTo>
                  <a:lnTo>
                    <a:pt x="41912" y="874193"/>
                  </a:lnTo>
                  <a:lnTo>
                    <a:pt x="59609" y="916248"/>
                  </a:lnTo>
                  <a:lnTo>
                    <a:pt x="80122" y="956720"/>
                  </a:lnTo>
                  <a:lnTo>
                    <a:pt x="103326" y="995484"/>
                  </a:lnTo>
                  <a:lnTo>
                    <a:pt x="129098" y="1032415"/>
                  </a:lnTo>
                  <a:lnTo>
                    <a:pt x="157313" y="1067388"/>
                  </a:lnTo>
                  <a:lnTo>
                    <a:pt x="187848" y="1100280"/>
                  </a:lnTo>
                  <a:lnTo>
                    <a:pt x="220579" y="1130965"/>
                  </a:lnTo>
                  <a:lnTo>
                    <a:pt x="255381" y="1159319"/>
                  </a:lnTo>
                  <a:lnTo>
                    <a:pt x="292130" y="1185218"/>
                  </a:lnTo>
                  <a:lnTo>
                    <a:pt x="330703" y="1208536"/>
                  </a:lnTo>
                  <a:lnTo>
                    <a:pt x="370975" y="1229149"/>
                  </a:lnTo>
                  <a:lnTo>
                    <a:pt x="412822" y="1246933"/>
                  </a:lnTo>
                  <a:lnTo>
                    <a:pt x="456121" y="1261763"/>
                  </a:lnTo>
                  <a:lnTo>
                    <a:pt x="500747" y="1273514"/>
                  </a:lnTo>
                  <a:lnTo>
                    <a:pt x="546577" y="1282062"/>
                  </a:lnTo>
                  <a:lnTo>
                    <a:pt x="593485" y="1287282"/>
                  </a:lnTo>
                  <a:lnTo>
                    <a:pt x="641350" y="1289050"/>
                  </a:lnTo>
                  <a:lnTo>
                    <a:pt x="689214" y="1287282"/>
                  </a:lnTo>
                  <a:lnTo>
                    <a:pt x="736122" y="1282062"/>
                  </a:lnTo>
                  <a:lnTo>
                    <a:pt x="781952" y="1273514"/>
                  </a:lnTo>
                  <a:lnTo>
                    <a:pt x="826578" y="1261763"/>
                  </a:lnTo>
                  <a:lnTo>
                    <a:pt x="869877" y="1246933"/>
                  </a:lnTo>
                  <a:lnTo>
                    <a:pt x="911724" y="1229149"/>
                  </a:lnTo>
                  <a:lnTo>
                    <a:pt x="951996" y="1208536"/>
                  </a:lnTo>
                  <a:lnTo>
                    <a:pt x="990569" y="1185218"/>
                  </a:lnTo>
                  <a:lnTo>
                    <a:pt x="1027318" y="1159319"/>
                  </a:lnTo>
                  <a:lnTo>
                    <a:pt x="1062120" y="1130965"/>
                  </a:lnTo>
                  <a:lnTo>
                    <a:pt x="1094851" y="1100280"/>
                  </a:lnTo>
                  <a:lnTo>
                    <a:pt x="1125386" y="1067388"/>
                  </a:lnTo>
                  <a:lnTo>
                    <a:pt x="1153601" y="1032415"/>
                  </a:lnTo>
                  <a:lnTo>
                    <a:pt x="1179373" y="995484"/>
                  </a:lnTo>
                  <a:lnTo>
                    <a:pt x="1202577" y="956720"/>
                  </a:lnTo>
                  <a:lnTo>
                    <a:pt x="1223090" y="916248"/>
                  </a:lnTo>
                  <a:lnTo>
                    <a:pt x="1240787" y="874193"/>
                  </a:lnTo>
                  <a:lnTo>
                    <a:pt x="1255545" y="830679"/>
                  </a:lnTo>
                  <a:lnTo>
                    <a:pt x="1267239" y="785830"/>
                  </a:lnTo>
                  <a:lnTo>
                    <a:pt x="1275746" y="739772"/>
                  </a:lnTo>
                  <a:lnTo>
                    <a:pt x="1280940" y="692629"/>
                  </a:lnTo>
                  <a:lnTo>
                    <a:pt x="1282700" y="644525"/>
                  </a:lnTo>
                  <a:lnTo>
                    <a:pt x="1280940" y="596420"/>
                  </a:lnTo>
                  <a:lnTo>
                    <a:pt x="1275746" y="549277"/>
                  </a:lnTo>
                  <a:lnTo>
                    <a:pt x="1267239" y="503219"/>
                  </a:lnTo>
                  <a:lnTo>
                    <a:pt x="1255545" y="458370"/>
                  </a:lnTo>
                  <a:lnTo>
                    <a:pt x="1240787" y="414856"/>
                  </a:lnTo>
                  <a:lnTo>
                    <a:pt x="1223090" y="372801"/>
                  </a:lnTo>
                  <a:lnTo>
                    <a:pt x="1202577" y="332329"/>
                  </a:lnTo>
                  <a:lnTo>
                    <a:pt x="1179373" y="293565"/>
                  </a:lnTo>
                  <a:lnTo>
                    <a:pt x="1153601" y="256634"/>
                  </a:lnTo>
                  <a:lnTo>
                    <a:pt x="1125386" y="221661"/>
                  </a:lnTo>
                  <a:lnTo>
                    <a:pt x="1094851" y="188769"/>
                  </a:lnTo>
                  <a:lnTo>
                    <a:pt x="1062120" y="158084"/>
                  </a:lnTo>
                  <a:lnTo>
                    <a:pt x="1027318" y="129730"/>
                  </a:lnTo>
                  <a:lnTo>
                    <a:pt x="990569" y="103831"/>
                  </a:lnTo>
                  <a:lnTo>
                    <a:pt x="951996" y="80513"/>
                  </a:lnTo>
                  <a:lnTo>
                    <a:pt x="911724" y="59900"/>
                  </a:lnTo>
                  <a:lnTo>
                    <a:pt x="869877" y="42116"/>
                  </a:lnTo>
                  <a:lnTo>
                    <a:pt x="826578" y="27286"/>
                  </a:lnTo>
                  <a:lnTo>
                    <a:pt x="781952" y="15535"/>
                  </a:lnTo>
                  <a:lnTo>
                    <a:pt x="736122" y="6987"/>
                  </a:lnTo>
                  <a:lnTo>
                    <a:pt x="689214" y="1767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F316B11-9B2F-49AF-94A9-B31047FEC098}"/>
                </a:ext>
              </a:extLst>
            </p:cNvPr>
            <p:cNvSpPr/>
            <p:nvPr/>
          </p:nvSpPr>
          <p:spPr>
            <a:xfrm>
              <a:off x="1682750" y="3079750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>
                  <a:moveTo>
                    <a:pt x="0" y="654050"/>
                  </a:moveTo>
                  <a:lnTo>
                    <a:pt x="533400" y="654050"/>
                  </a:lnTo>
                  <a:lnTo>
                    <a:pt x="533400" y="273050"/>
                  </a:lnTo>
                  <a:lnTo>
                    <a:pt x="0" y="273050"/>
                  </a:lnTo>
                  <a:lnTo>
                    <a:pt x="0" y="654050"/>
                  </a:lnTo>
                  <a:close/>
                </a:path>
                <a:path w="654050" h="654050">
                  <a:moveTo>
                    <a:pt x="177800" y="273050"/>
                  </a:moveTo>
                  <a:lnTo>
                    <a:pt x="177800" y="654050"/>
                  </a:lnTo>
                </a:path>
                <a:path w="654050" h="654050">
                  <a:moveTo>
                    <a:pt x="355600" y="273050"/>
                  </a:moveTo>
                  <a:lnTo>
                    <a:pt x="355600" y="654050"/>
                  </a:lnTo>
                </a:path>
                <a:path w="654050" h="654050">
                  <a:moveTo>
                    <a:pt x="0" y="368300"/>
                  </a:moveTo>
                  <a:lnTo>
                    <a:pt x="533400" y="368300"/>
                  </a:lnTo>
                </a:path>
                <a:path w="654050" h="654050">
                  <a:moveTo>
                    <a:pt x="0" y="463550"/>
                  </a:moveTo>
                  <a:lnTo>
                    <a:pt x="533400" y="463550"/>
                  </a:lnTo>
                </a:path>
                <a:path w="654050" h="654050">
                  <a:moveTo>
                    <a:pt x="0" y="558800"/>
                  </a:moveTo>
                  <a:lnTo>
                    <a:pt x="533400" y="558800"/>
                  </a:lnTo>
                </a:path>
                <a:path w="654050" h="654050">
                  <a:moveTo>
                    <a:pt x="127000" y="218186"/>
                  </a:moveTo>
                  <a:lnTo>
                    <a:pt x="147018" y="186922"/>
                  </a:lnTo>
                  <a:lnTo>
                    <a:pt x="174085" y="161623"/>
                  </a:lnTo>
                  <a:lnTo>
                    <a:pt x="206438" y="143873"/>
                  </a:lnTo>
                  <a:lnTo>
                    <a:pt x="242316" y="135254"/>
                  </a:lnTo>
                  <a:lnTo>
                    <a:pt x="256690" y="92025"/>
                  </a:lnTo>
                  <a:lnTo>
                    <a:pt x="281690" y="54836"/>
                  </a:lnTo>
                  <a:lnTo>
                    <a:pt x="315504" y="25737"/>
                  </a:lnTo>
                  <a:lnTo>
                    <a:pt x="356323" y="6775"/>
                  </a:lnTo>
                  <a:lnTo>
                    <a:pt x="402336" y="0"/>
                  </a:lnTo>
                  <a:lnTo>
                    <a:pt x="445403" y="5864"/>
                  </a:lnTo>
                  <a:lnTo>
                    <a:pt x="484152" y="22403"/>
                  </a:lnTo>
                  <a:lnTo>
                    <a:pt x="517017" y="48037"/>
                  </a:lnTo>
                  <a:lnTo>
                    <a:pt x="542431" y="81185"/>
                  </a:lnTo>
                  <a:lnTo>
                    <a:pt x="558828" y="120267"/>
                  </a:lnTo>
                  <a:lnTo>
                    <a:pt x="564642" y="163702"/>
                  </a:lnTo>
                  <a:lnTo>
                    <a:pt x="564229" y="170864"/>
                  </a:lnTo>
                  <a:lnTo>
                    <a:pt x="563149" y="178228"/>
                  </a:lnTo>
                  <a:lnTo>
                    <a:pt x="561641" y="186045"/>
                  </a:lnTo>
                  <a:lnTo>
                    <a:pt x="559943" y="194563"/>
                  </a:lnTo>
                  <a:lnTo>
                    <a:pt x="597471" y="205948"/>
                  </a:lnTo>
                  <a:lnTo>
                    <a:pt x="627284" y="230679"/>
                  </a:lnTo>
                  <a:lnTo>
                    <a:pt x="646953" y="265197"/>
                  </a:lnTo>
                  <a:lnTo>
                    <a:pt x="654050" y="305942"/>
                  </a:lnTo>
                  <a:lnTo>
                    <a:pt x="649414" y="340330"/>
                  </a:lnTo>
                  <a:lnTo>
                    <a:pt x="636396" y="370919"/>
                  </a:lnTo>
                  <a:lnTo>
                    <a:pt x="616330" y="395722"/>
                  </a:lnTo>
                  <a:lnTo>
                    <a:pt x="590550" y="412750"/>
                  </a:lnTo>
                </a:path>
              </a:pathLst>
            </a:custGeom>
            <a:ln w="254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982F0CE-C784-4C88-82EB-8DD417CDFF6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838" y="2096389"/>
              <a:ext cx="335470" cy="208025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F06E2CAD-44F0-4FED-A8AC-3008226A20C9}"/>
                </a:ext>
              </a:extLst>
            </p:cNvPr>
            <p:cNvSpPr/>
            <p:nvPr/>
          </p:nvSpPr>
          <p:spPr>
            <a:xfrm>
              <a:off x="638632" y="2076620"/>
              <a:ext cx="396875" cy="222250"/>
            </a:xfrm>
            <a:custGeom>
              <a:avLst/>
              <a:gdLst/>
              <a:ahLst/>
              <a:cxnLst/>
              <a:rect l="l" t="t" r="r" b="b"/>
              <a:pathLst>
                <a:path w="396875" h="222250">
                  <a:moveTo>
                    <a:pt x="321868" y="171406"/>
                  </a:moveTo>
                  <a:lnTo>
                    <a:pt x="328174" y="175073"/>
                  </a:lnTo>
                  <a:lnTo>
                    <a:pt x="334821" y="177692"/>
                  </a:lnTo>
                  <a:lnTo>
                    <a:pt x="341808" y="179264"/>
                  </a:lnTo>
                  <a:lnTo>
                    <a:pt x="349135" y="179788"/>
                  </a:lnTo>
                  <a:lnTo>
                    <a:pt x="367646" y="176035"/>
                  </a:lnTo>
                  <a:lnTo>
                    <a:pt x="382663" y="165770"/>
                  </a:lnTo>
                  <a:lnTo>
                    <a:pt x="392737" y="150481"/>
                  </a:lnTo>
                  <a:lnTo>
                    <a:pt x="396417" y="131655"/>
                  </a:lnTo>
                  <a:lnTo>
                    <a:pt x="392737" y="112829"/>
                  </a:lnTo>
                  <a:lnTo>
                    <a:pt x="382663" y="97539"/>
                  </a:lnTo>
                  <a:lnTo>
                    <a:pt x="367646" y="87274"/>
                  </a:lnTo>
                  <a:lnTo>
                    <a:pt x="349135" y="83522"/>
                  </a:lnTo>
                  <a:lnTo>
                    <a:pt x="349135" y="82633"/>
                  </a:lnTo>
                  <a:lnTo>
                    <a:pt x="346877" y="72259"/>
                  </a:lnTo>
                  <a:lnTo>
                    <a:pt x="337204" y="49645"/>
                  </a:lnTo>
                  <a:lnTo>
                    <a:pt x="315767" y="27555"/>
                  </a:lnTo>
                  <a:lnTo>
                    <a:pt x="278218" y="18752"/>
                  </a:lnTo>
                  <a:lnTo>
                    <a:pt x="272566" y="13771"/>
                  </a:lnTo>
                  <a:lnTo>
                    <a:pt x="256855" y="4623"/>
                  </a:lnTo>
                  <a:lnTo>
                    <a:pt x="232961" y="0"/>
                  </a:lnTo>
                  <a:lnTo>
                    <a:pt x="202755" y="8592"/>
                  </a:lnTo>
                  <a:lnTo>
                    <a:pt x="195979" y="5012"/>
                  </a:lnTo>
                  <a:lnTo>
                    <a:pt x="178547" y="813"/>
                  </a:lnTo>
                  <a:lnTo>
                    <a:pt x="154808" y="5806"/>
                  </a:lnTo>
                  <a:lnTo>
                    <a:pt x="129108" y="29801"/>
                  </a:lnTo>
                  <a:lnTo>
                    <a:pt x="119434" y="27007"/>
                  </a:lnTo>
                  <a:lnTo>
                    <a:pt x="97402" y="26213"/>
                  </a:lnTo>
                  <a:lnTo>
                    <a:pt x="73494" y="38802"/>
                  </a:lnTo>
                  <a:lnTo>
                    <a:pt x="58191" y="76156"/>
                  </a:lnTo>
                  <a:lnTo>
                    <a:pt x="49482" y="78732"/>
                  </a:lnTo>
                  <a:lnTo>
                    <a:pt x="30119" y="87808"/>
                  </a:lnTo>
                  <a:lnTo>
                    <a:pt x="10244" y="105409"/>
                  </a:lnTo>
                  <a:lnTo>
                    <a:pt x="0" y="133560"/>
                  </a:lnTo>
                  <a:lnTo>
                    <a:pt x="4506" y="163643"/>
                  </a:lnTo>
                  <a:lnTo>
                    <a:pt x="21029" y="184392"/>
                  </a:lnTo>
                  <a:lnTo>
                    <a:pt x="45903" y="191281"/>
                  </a:lnTo>
                  <a:lnTo>
                    <a:pt x="75463" y="179788"/>
                  </a:lnTo>
                  <a:lnTo>
                    <a:pt x="80777" y="186356"/>
                  </a:lnTo>
                  <a:lnTo>
                    <a:pt x="95469" y="198997"/>
                  </a:lnTo>
                  <a:lnTo>
                    <a:pt x="117661" y="207113"/>
                  </a:lnTo>
                  <a:lnTo>
                    <a:pt x="145478" y="200108"/>
                  </a:lnTo>
                  <a:lnTo>
                    <a:pt x="154399" y="207635"/>
                  </a:lnTo>
                  <a:lnTo>
                    <a:pt x="177299" y="220031"/>
                  </a:lnTo>
                  <a:lnTo>
                    <a:pt x="208384" y="222021"/>
                  </a:lnTo>
                  <a:lnTo>
                    <a:pt x="241858" y="198330"/>
                  </a:lnTo>
                  <a:lnTo>
                    <a:pt x="250650" y="204017"/>
                  </a:lnTo>
                  <a:lnTo>
                    <a:pt x="271972" y="211252"/>
                  </a:lnTo>
                  <a:lnTo>
                    <a:pt x="298239" y="205295"/>
                  </a:lnTo>
                  <a:lnTo>
                    <a:pt x="321868" y="171406"/>
                  </a:lnTo>
                  <a:close/>
                </a:path>
              </a:pathLst>
            </a:custGeom>
            <a:ln w="127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0">
            <a:extLst>
              <a:ext uri="{FF2B5EF4-FFF2-40B4-BE49-F238E27FC236}">
                <a16:creationId xmlns:a16="http://schemas.microsoft.com/office/drawing/2014/main" id="{34AB2FAF-9A9A-4665-A8A9-4988CC63CE3B}"/>
              </a:ext>
            </a:extLst>
          </p:cNvPr>
          <p:cNvSpPr txBox="1">
            <a:spLocks/>
          </p:cNvSpPr>
          <p:nvPr/>
        </p:nvSpPr>
        <p:spPr>
          <a:xfrm>
            <a:off x="2204844" y="3012226"/>
            <a:ext cx="32410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E2E2E"/>
                </a:solidFill>
              </a:rPr>
              <a:t>Visualization</a:t>
            </a:r>
            <a:endParaRPr lang="en-US" dirty="0"/>
          </a:p>
        </p:txBody>
      </p:sp>
      <p:grpSp>
        <p:nvGrpSpPr>
          <p:cNvPr id="22" name="object 3">
            <a:extLst>
              <a:ext uri="{FF2B5EF4-FFF2-40B4-BE49-F238E27FC236}">
                <a16:creationId xmlns:a16="http://schemas.microsoft.com/office/drawing/2014/main" id="{512AFBAC-707E-405E-A552-AD6534AAB345}"/>
              </a:ext>
            </a:extLst>
          </p:cNvPr>
          <p:cNvGrpSpPr/>
          <p:nvPr/>
        </p:nvGrpSpPr>
        <p:grpSpPr>
          <a:xfrm>
            <a:off x="5740400" y="1384300"/>
            <a:ext cx="6451600" cy="5276850"/>
            <a:chOff x="5740400" y="1384300"/>
            <a:chExt cx="6451600" cy="5276850"/>
          </a:xfrm>
        </p:grpSpPr>
        <p:pic>
          <p:nvPicPr>
            <p:cNvPr id="23" name="object 4">
              <a:extLst>
                <a:ext uri="{FF2B5EF4-FFF2-40B4-BE49-F238E27FC236}">
                  <a16:creationId xmlns:a16="http://schemas.microsoft.com/office/drawing/2014/main" id="{87BC2DA5-87E4-4B13-B98F-F3D1FDEBC463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9150" y="1549384"/>
              <a:ext cx="6292850" cy="5019706"/>
            </a:xfrm>
            <a:prstGeom prst="rect">
              <a:avLst/>
            </a:prstGeom>
          </p:spPr>
        </p:pic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68794CF0-227D-48F8-B374-22BF107F527D}"/>
                </a:ext>
              </a:extLst>
            </p:cNvPr>
            <p:cNvSpPr/>
            <p:nvPr/>
          </p:nvSpPr>
          <p:spPr>
            <a:xfrm>
              <a:off x="5975350" y="1625600"/>
              <a:ext cx="6216650" cy="4787900"/>
            </a:xfrm>
            <a:custGeom>
              <a:avLst/>
              <a:gdLst/>
              <a:ahLst/>
              <a:cxnLst/>
              <a:rect l="l" t="t" r="r" b="b"/>
              <a:pathLst>
                <a:path w="6216650" h="4787900">
                  <a:moveTo>
                    <a:pt x="6125845" y="0"/>
                  </a:moveTo>
                  <a:lnTo>
                    <a:pt x="90804" y="0"/>
                  </a:lnTo>
                  <a:lnTo>
                    <a:pt x="55453" y="7133"/>
                  </a:lnTo>
                  <a:lnTo>
                    <a:pt x="26590" y="26590"/>
                  </a:lnTo>
                  <a:lnTo>
                    <a:pt x="7133" y="55453"/>
                  </a:lnTo>
                  <a:lnTo>
                    <a:pt x="0" y="90804"/>
                  </a:lnTo>
                  <a:lnTo>
                    <a:pt x="0" y="4697069"/>
                  </a:lnTo>
                  <a:lnTo>
                    <a:pt x="7133" y="4732425"/>
                  </a:lnTo>
                  <a:lnTo>
                    <a:pt x="26590" y="4761296"/>
                  </a:lnTo>
                  <a:lnTo>
                    <a:pt x="55453" y="4780762"/>
                  </a:lnTo>
                  <a:lnTo>
                    <a:pt x="90804" y="4787900"/>
                  </a:lnTo>
                  <a:lnTo>
                    <a:pt x="6125845" y="4787900"/>
                  </a:lnTo>
                  <a:lnTo>
                    <a:pt x="6161196" y="4780762"/>
                  </a:lnTo>
                  <a:lnTo>
                    <a:pt x="6190059" y="4761296"/>
                  </a:lnTo>
                  <a:lnTo>
                    <a:pt x="6209516" y="4732425"/>
                  </a:lnTo>
                  <a:lnTo>
                    <a:pt x="6216650" y="4697069"/>
                  </a:lnTo>
                  <a:lnTo>
                    <a:pt x="6216650" y="90804"/>
                  </a:lnTo>
                  <a:lnTo>
                    <a:pt x="6209516" y="55453"/>
                  </a:lnTo>
                  <a:lnTo>
                    <a:pt x="6190059" y="26590"/>
                  </a:lnTo>
                  <a:lnTo>
                    <a:pt x="6161196" y="7133"/>
                  </a:lnTo>
                  <a:lnTo>
                    <a:pt x="6125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8C654A31-B2C1-4083-84B7-939DBD2F3DE9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40400" y="1384300"/>
              <a:ext cx="6451599" cy="5276850"/>
            </a:xfrm>
            <a:prstGeom prst="rect">
              <a:avLst/>
            </a:prstGeom>
          </p:spPr>
        </p:pic>
        <p:pic>
          <p:nvPicPr>
            <p:cNvPr id="26" name="object 7">
              <a:extLst>
                <a:ext uri="{FF2B5EF4-FFF2-40B4-BE49-F238E27FC236}">
                  <a16:creationId xmlns:a16="http://schemas.microsoft.com/office/drawing/2014/main" id="{55C74C80-EEFD-4905-BBB2-84350E35F87F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35700" y="1847850"/>
              <a:ext cx="5956299" cy="429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47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163978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object 9">
            <a:extLst>
              <a:ext uri="{FF2B5EF4-FFF2-40B4-BE49-F238E27FC236}">
                <a16:creationId xmlns:a16="http://schemas.microsoft.com/office/drawing/2014/main" id="{8FFDD4AC-483A-484B-B565-E684F534A6FA}"/>
              </a:ext>
            </a:extLst>
          </p:cNvPr>
          <p:cNvGrpSpPr/>
          <p:nvPr/>
        </p:nvGrpSpPr>
        <p:grpSpPr>
          <a:xfrm>
            <a:off x="481676" y="1463040"/>
            <a:ext cx="2378075" cy="4232275"/>
            <a:chOff x="431800" y="0"/>
            <a:chExt cx="2378075" cy="4232275"/>
          </a:xfrm>
        </p:grpSpPr>
        <p:sp>
          <p:nvSpPr>
            <p:cNvPr id="4" name="object 10">
              <a:extLst>
                <a:ext uri="{FF2B5EF4-FFF2-40B4-BE49-F238E27FC236}">
                  <a16:creationId xmlns:a16="http://schemas.microsoft.com/office/drawing/2014/main" id="{A24C9909-C525-4019-9F01-E54302C1946C}"/>
                </a:ext>
              </a:extLst>
            </p:cNvPr>
            <p:cNvSpPr/>
            <p:nvPr/>
          </p:nvSpPr>
          <p:spPr>
            <a:xfrm>
              <a:off x="704850" y="654050"/>
              <a:ext cx="1160145" cy="1557655"/>
            </a:xfrm>
            <a:custGeom>
              <a:avLst/>
              <a:gdLst/>
              <a:ahLst/>
              <a:cxnLst/>
              <a:rect l="l" t="t" r="r" b="b"/>
              <a:pathLst>
                <a:path w="1160145" h="1557655">
                  <a:moveTo>
                    <a:pt x="1103249" y="996950"/>
                  </a:moveTo>
                  <a:lnTo>
                    <a:pt x="152400" y="1557654"/>
                  </a:lnTo>
                </a:path>
                <a:path w="1160145" h="1557655">
                  <a:moveTo>
                    <a:pt x="0" y="0"/>
                  </a:moveTo>
                  <a:lnTo>
                    <a:pt x="1159637" y="932814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1">
              <a:extLst>
                <a:ext uri="{FF2B5EF4-FFF2-40B4-BE49-F238E27FC236}">
                  <a16:creationId xmlns:a16="http://schemas.microsoft.com/office/drawing/2014/main" id="{22FCC770-5357-46DC-A7A5-A4AA3A0533A0}"/>
                </a:ext>
              </a:extLst>
            </p:cNvPr>
            <p:cNvSpPr/>
            <p:nvPr/>
          </p:nvSpPr>
          <p:spPr>
            <a:xfrm>
              <a:off x="685800" y="0"/>
              <a:ext cx="156210" cy="585470"/>
            </a:xfrm>
            <a:custGeom>
              <a:avLst/>
              <a:gdLst/>
              <a:ahLst/>
              <a:cxnLst/>
              <a:rect l="l" t="t" r="r" b="b"/>
              <a:pathLst>
                <a:path w="156209" h="585470">
                  <a:moveTo>
                    <a:pt x="0" y="585215"/>
                  </a:moveTo>
                  <a:lnTo>
                    <a:pt x="156183" y="0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8FB8D042-635C-4EF2-9558-38B88DBD629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2750" y="1409700"/>
              <a:ext cx="396875" cy="396875"/>
            </a:xfrm>
            <a:prstGeom prst="rect">
              <a:avLst/>
            </a:prstGeom>
          </p:spPr>
        </p:pic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97F86B74-DDB7-4B4E-9D91-E8B13465198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4910" y="1521227"/>
              <a:ext cx="178014" cy="178137"/>
            </a:xfrm>
            <a:prstGeom prst="rect">
              <a:avLst/>
            </a:prstGeom>
          </p:spPr>
        </p:pic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967CAD2A-9999-4A0B-ABD0-AA4904F5E21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900" y="419100"/>
              <a:ext cx="396875" cy="390525"/>
            </a:xfrm>
            <a:prstGeom prst="rect">
              <a:avLst/>
            </a:prstGeom>
          </p:spPr>
        </p:pic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53E78DDF-C713-41A4-B19A-3EF47C1CE56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18" y="526561"/>
              <a:ext cx="178064" cy="178014"/>
            </a:xfrm>
            <a:prstGeom prst="rect">
              <a:avLst/>
            </a:prstGeom>
          </p:spPr>
        </p:pic>
        <p:pic>
          <p:nvPicPr>
            <p:cNvPr id="10" name="object 16">
              <a:extLst>
                <a:ext uri="{FF2B5EF4-FFF2-40B4-BE49-F238E27FC236}">
                  <a16:creationId xmlns:a16="http://schemas.microsoft.com/office/drawing/2014/main" id="{99EF24B9-A3BC-424E-AD67-734F63ED2F3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800" y="1784350"/>
              <a:ext cx="876350" cy="882650"/>
            </a:xfrm>
            <a:prstGeom prst="rect">
              <a:avLst/>
            </a:prstGeom>
          </p:spPr>
        </p:pic>
        <p:sp>
          <p:nvSpPr>
            <p:cNvPr id="11" name="object 17">
              <a:extLst>
                <a:ext uri="{FF2B5EF4-FFF2-40B4-BE49-F238E27FC236}">
                  <a16:creationId xmlns:a16="http://schemas.microsoft.com/office/drawing/2014/main" id="{31BEC9AD-F0DD-4865-B9FE-2CA472C9CCB9}"/>
                </a:ext>
              </a:extLst>
            </p:cNvPr>
            <p:cNvSpPr/>
            <p:nvPr/>
          </p:nvSpPr>
          <p:spPr>
            <a:xfrm>
              <a:off x="590550" y="1943100"/>
              <a:ext cx="488950" cy="495300"/>
            </a:xfrm>
            <a:custGeom>
              <a:avLst/>
              <a:gdLst/>
              <a:ahLst/>
              <a:cxnLst/>
              <a:rect l="l" t="t" r="r" b="b"/>
              <a:pathLst>
                <a:path w="488950" h="495300">
                  <a:moveTo>
                    <a:pt x="244475" y="0"/>
                  </a:moveTo>
                  <a:lnTo>
                    <a:pt x="195206" y="5031"/>
                  </a:lnTo>
                  <a:lnTo>
                    <a:pt x="149316" y="19460"/>
                  </a:lnTo>
                  <a:lnTo>
                    <a:pt x="107789" y="42293"/>
                  </a:lnTo>
                  <a:lnTo>
                    <a:pt x="71607" y="72532"/>
                  </a:lnTo>
                  <a:lnTo>
                    <a:pt x="41754" y="109184"/>
                  </a:lnTo>
                  <a:lnTo>
                    <a:pt x="19212" y="151251"/>
                  </a:lnTo>
                  <a:lnTo>
                    <a:pt x="4967" y="197738"/>
                  </a:lnTo>
                  <a:lnTo>
                    <a:pt x="0" y="247650"/>
                  </a:lnTo>
                  <a:lnTo>
                    <a:pt x="4967" y="297561"/>
                  </a:lnTo>
                  <a:lnTo>
                    <a:pt x="19212" y="344048"/>
                  </a:lnTo>
                  <a:lnTo>
                    <a:pt x="41754" y="386115"/>
                  </a:lnTo>
                  <a:lnTo>
                    <a:pt x="71607" y="422767"/>
                  </a:lnTo>
                  <a:lnTo>
                    <a:pt x="107789" y="453006"/>
                  </a:lnTo>
                  <a:lnTo>
                    <a:pt x="149316" y="475839"/>
                  </a:lnTo>
                  <a:lnTo>
                    <a:pt x="195206" y="490268"/>
                  </a:lnTo>
                  <a:lnTo>
                    <a:pt x="244475" y="495300"/>
                  </a:lnTo>
                  <a:lnTo>
                    <a:pt x="293743" y="490268"/>
                  </a:lnTo>
                  <a:lnTo>
                    <a:pt x="339633" y="475839"/>
                  </a:lnTo>
                  <a:lnTo>
                    <a:pt x="381160" y="453006"/>
                  </a:lnTo>
                  <a:lnTo>
                    <a:pt x="417342" y="422767"/>
                  </a:lnTo>
                  <a:lnTo>
                    <a:pt x="447195" y="386115"/>
                  </a:lnTo>
                  <a:lnTo>
                    <a:pt x="469737" y="344048"/>
                  </a:lnTo>
                  <a:lnTo>
                    <a:pt x="483982" y="297561"/>
                  </a:lnTo>
                  <a:lnTo>
                    <a:pt x="488950" y="247650"/>
                  </a:lnTo>
                  <a:lnTo>
                    <a:pt x="483982" y="197738"/>
                  </a:lnTo>
                  <a:lnTo>
                    <a:pt x="469737" y="151251"/>
                  </a:lnTo>
                  <a:lnTo>
                    <a:pt x="447195" y="109184"/>
                  </a:lnTo>
                  <a:lnTo>
                    <a:pt x="417342" y="72532"/>
                  </a:lnTo>
                  <a:lnTo>
                    <a:pt x="381160" y="42293"/>
                  </a:lnTo>
                  <a:lnTo>
                    <a:pt x="339633" y="19460"/>
                  </a:lnTo>
                  <a:lnTo>
                    <a:pt x="293743" y="5031"/>
                  </a:lnTo>
                  <a:lnTo>
                    <a:pt x="2444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8">
              <a:extLst>
                <a:ext uri="{FF2B5EF4-FFF2-40B4-BE49-F238E27FC236}">
                  <a16:creationId xmlns:a16="http://schemas.microsoft.com/office/drawing/2014/main" id="{D5D3BD1F-A327-4C93-842C-E50F14BCDCE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500" y="2051050"/>
              <a:ext cx="279400" cy="273050"/>
            </a:xfrm>
            <a:prstGeom prst="rect">
              <a:avLst/>
            </a:prstGeom>
          </p:spPr>
        </p:pic>
        <p:pic>
          <p:nvPicPr>
            <p:cNvPr id="13" name="object 19">
              <a:extLst>
                <a:ext uri="{FF2B5EF4-FFF2-40B4-BE49-F238E27FC236}">
                  <a16:creationId xmlns:a16="http://schemas.microsoft.com/office/drawing/2014/main" id="{3EE00DA7-048A-441F-B3E3-29426AC18CD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2650" y="723900"/>
              <a:ext cx="882650" cy="882650"/>
            </a:xfrm>
            <a:prstGeom prst="rect">
              <a:avLst/>
            </a:prstGeom>
          </p:spPr>
        </p:pic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9AD36F6E-BC1C-4F36-813F-DE34531354FC}"/>
                </a:ext>
              </a:extLst>
            </p:cNvPr>
            <p:cNvSpPr/>
            <p:nvPr/>
          </p:nvSpPr>
          <p:spPr>
            <a:xfrm>
              <a:off x="1041400" y="88265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5031" y="297561"/>
                  </a:lnTo>
                  <a:lnTo>
                    <a:pt x="19460" y="344048"/>
                  </a:lnTo>
                  <a:lnTo>
                    <a:pt x="42293" y="386115"/>
                  </a:lnTo>
                  <a:lnTo>
                    <a:pt x="72532" y="422767"/>
                  </a:lnTo>
                  <a:lnTo>
                    <a:pt x="109184" y="453006"/>
                  </a:lnTo>
                  <a:lnTo>
                    <a:pt x="151251" y="475839"/>
                  </a:lnTo>
                  <a:lnTo>
                    <a:pt x="197738" y="490268"/>
                  </a:lnTo>
                  <a:lnTo>
                    <a:pt x="247650" y="495300"/>
                  </a:lnTo>
                  <a:lnTo>
                    <a:pt x="297561" y="490268"/>
                  </a:lnTo>
                  <a:lnTo>
                    <a:pt x="344048" y="475839"/>
                  </a:lnTo>
                  <a:lnTo>
                    <a:pt x="386115" y="453006"/>
                  </a:lnTo>
                  <a:lnTo>
                    <a:pt x="422767" y="422767"/>
                  </a:lnTo>
                  <a:lnTo>
                    <a:pt x="453006" y="386115"/>
                  </a:lnTo>
                  <a:lnTo>
                    <a:pt x="475839" y="344048"/>
                  </a:lnTo>
                  <a:lnTo>
                    <a:pt x="490268" y="297561"/>
                  </a:lnTo>
                  <a:lnTo>
                    <a:pt x="495300" y="247650"/>
                  </a:lnTo>
                  <a:lnTo>
                    <a:pt x="490268" y="197738"/>
                  </a:lnTo>
                  <a:lnTo>
                    <a:pt x="475839" y="151251"/>
                  </a:lnTo>
                  <a:lnTo>
                    <a:pt x="453006" y="109184"/>
                  </a:lnTo>
                  <a:lnTo>
                    <a:pt x="422767" y="72532"/>
                  </a:lnTo>
                  <a:lnTo>
                    <a:pt x="386115" y="42293"/>
                  </a:lnTo>
                  <a:lnTo>
                    <a:pt x="344048" y="19460"/>
                  </a:lnTo>
                  <a:lnTo>
                    <a:pt x="297561" y="5031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21">
              <a:extLst>
                <a:ext uri="{FF2B5EF4-FFF2-40B4-BE49-F238E27FC236}">
                  <a16:creationId xmlns:a16="http://schemas.microsoft.com/office/drawing/2014/main" id="{ED821B22-4CFF-4BE0-8216-97CD78FAD29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9350" y="996950"/>
              <a:ext cx="292100" cy="273050"/>
            </a:xfrm>
            <a:prstGeom prst="rect">
              <a:avLst/>
            </a:prstGeom>
          </p:spPr>
        </p:pic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FD5507F2-5F6F-4303-954E-87875DC4AD4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0000" y="2686050"/>
              <a:ext cx="1539875" cy="1533525"/>
            </a:xfrm>
            <a:prstGeom prst="rect">
              <a:avLst/>
            </a:prstGeom>
          </p:spPr>
        </p:pic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18827CF9-6B38-4297-BB04-593372E1CA7E}"/>
                </a:ext>
              </a:extLst>
            </p:cNvPr>
            <p:cNvSpPr/>
            <p:nvPr/>
          </p:nvSpPr>
          <p:spPr>
            <a:xfrm>
              <a:off x="1371600" y="2787650"/>
              <a:ext cx="1289050" cy="1282700"/>
            </a:xfrm>
            <a:custGeom>
              <a:avLst/>
              <a:gdLst/>
              <a:ahLst/>
              <a:cxnLst/>
              <a:rect l="l" t="t" r="r" b="b"/>
              <a:pathLst>
                <a:path w="1289050" h="1282700">
                  <a:moveTo>
                    <a:pt x="644525" y="0"/>
                  </a:moveTo>
                  <a:lnTo>
                    <a:pt x="596420" y="1759"/>
                  </a:lnTo>
                  <a:lnTo>
                    <a:pt x="549277" y="6953"/>
                  </a:lnTo>
                  <a:lnTo>
                    <a:pt x="503219" y="15460"/>
                  </a:lnTo>
                  <a:lnTo>
                    <a:pt x="458370" y="27154"/>
                  </a:lnTo>
                  <a:lnTo>
                    <a:pt x="414856" y="41912"/>
                  </a:lnTo>
                  <a:lnTo>
                    <a:pt x="372801" y="59609"/>
                  </a:lnTo>
                  <a:lnTo>
                    <a:pt x="332329" y="80122"/>
                  </a:lnTo>
                  <a:lnTo>
                    <a:pt x="293565" y="103326"/>
                  </a:lnTo>
                  <a:lnTo>
                    <a:pt x="256634" y="129098"/>
                  </a:lnTo>
                  <a:lnTo>
                    <a:pt x="221661" y="157313"/>
                  </a:lnTo>
                  <a:lnTo>
                    <a:pt x="188769" y="187848"/>
                  </a:lnTo>
                  <a:lnTo>
                    <a:pt x="158084" y="220579"/>
                  </a:lnTo>
                  <a:lnTo>
                    <a:pt x="129730" y="255381"/>
                  </a:lnTo>
                  <a:lnTo>
                    <a:pt x="103831" y="292130"/>
                  </a:lnTo>
                  <a:lnTo>
                    <a:pt x="80513" y="330703"/>
                  </a:lnTo>
                  <a:lnTo>
                    <a:pt x="59900" y="370975"/>
                  </a:lnTo>
                  <a:lnTo>
                    <a:pt x="42116" y="412822"/>
                  </a:lnTo>
                  <a:lnTo>
                    <a:pt x="27286" y="456121"/>
                  </a:lnTo>
                  <a:lnTo>
                    <a:pt x="15535" y="500747"/>
                  </a:lnTo>
                  <a:lnTo>
                    <a:pt x="6987" y="546577"/>
                  </a:lnTo>
                  <a:lnTo>
                    <a:pt x="1767" y="593485"/>
                  </a:lnTo>
                  <a:lnTo>
                    <a:pt x="0" y="641350"/>
                  </a:lnTo>
                  <a:lnTo>
                    <a:pt x="1767" y="689214"/>
                  </a:lnTo>
                  <a:lnTo>
                    <a:pt x="6987" y="736122"/>
                  </a:lnTo>
                  <a:lnTo>
                    <a:pt x="15535" y="781952"/>
                  </a:lnTo>
                  <a:lnTo>
                    <a:pt x="27286" y="826578"/>
                  </a:lnTo>
                  <a:lnTo>
                    <a:pt x="42116" y="869877"/>
                  </a:lnTo>
                  <a:lnTo>
                    <a:pt x="59900" y="911724"/>
                  </a:lnTo>
                  <a:lnTo>
                    <a:pt x="80513" y="951996"/>
                  </a:lnTo>
                  <a:lnTo>
                    <a:pt x="103831" y="990569"/>
                  </a:lnTo>
                  <a:lnTo>
                    <a:pt x="129730" y="1027318"/>
                  </a:lnTo>
                  <a:lnTo>
                    <a:pt x="158084" y="1062120"/>
                  </a:lnTo>
                  <a:lnTo>
                    <a:pt x="188769" y="1094851"/>
                  </a:lnTo>
                  <a:lnTo>
                    <a:pt x="221661" y="1125386"/>
                  </a:lnTo>
                  <a:lnTo>
                    <a:pt x="256634" y="1153601"/>
                  </a:lnTo>
                  <a:lnTo>
                    <a:pt x="293565" y="1179373"/>
                  </a:lnTo>
                  <a:lnTo>
                    <a:pt x="332329" y="1202577"/>
                  </a:lnTo>
                  <a:lnTo>
                    <a:pt x="372801" y="1223090"/>
                  </a:lnTo>
                  <a:lnTo>
                    <a:pt x="414856" y="1240787"/>
                  </a:lnTo>
                  <a:lnTo>
                    <a:pt x="458370" y="1255545"/>
                  </a:lnTo>
                  <a:lnTo>
                    <a:pt x="503219" y="1267239"/>
                  </a:lnTo>
                  <a:lnTo>
                    <a:pt x="549277" y="1275746"/>
                  </a:lnTo>
                  <a:lnTo>
                    <a:pt x="596420" y="1280940"/>
                  </a:lnTo>
                  <a:lnTo>
                    <a:pt x="644525" y="1282700"/>
                  </a:lnTo>
                  <a:lnTo>
                    <a:pt x="692629" y="1280940"/>
                  </a:lnTo>
                  <a:lnTo>
                    <a:pt x="739772" y="1275746"/>
                  </a:lnTo>
                  <a:lnTo>
                    <a:pt x="785830" y="1267239"/>
                  </a:lnTo>
                  <a:lnTo>
                    <a:pt x="830679" y="1255545"/>
                  </a:lnTo>
                  <a:lnTo>
                    <a:pt x="874193" y="1240787"/>
                  </a:lnTo>
                  <a:lnTo>
                    <a:pt x="916248" y="1223090"/>
                  </a:lnTo>
                  <a:lnTo>
                    <a:pt x="956720" y="1202577"/>
                  </a:lnTo>
                  <a:lnTo>
                    <a:pt x="995484" y="1179373"/>
                  </a:lnTo>
                  <a:lnTo>
                    <a:pt x="1032415" y="1153601"/>
                  </a:lnTo>
                  <a:lnTo>
                    <a:pt x="1067388" y="1125386"/>
                  </a:lnTo>
                  <a:lnTo>
                    <a:pt x="1100280" y="1094851"/>
                  </a:lnTo>
                  <a:lnTo>
                    <a:pt x="1130965" y="1062120"/>
                  </a:lnTo>
                  <a:lnTo>
                    <a:pt x="1159319" y="1027318"/>
                  </a:lnTo>
                  <a:lnTo>
                    <a:pt x="1185218" y="990569"/>
                  </a:lnTo>
                  <a:lnTo>
                    <a:pt x="1208536" y="951996"/>
                  </a:lnTo>
                  <a:lnTo>
                    <a:pt x="1229149" y="911724"/>
                  </a:lnTo>
                  <a:lnTo>
                    <a:pt x="1246933" y="869877"/>
                  </a:lnTo>
                  <a:lnTo>
                    <a:pt x="1261763" y="826578"/>
                  </a:lnTo>
                  <a:lnTo>
                    <a:pt x="1273514" y="781952"/>
                  </a:lnTo>
                  <a:lnTo>
                    <a:pt x="1282062" y="736122"/>
                  </a:lnTo>
                  <a:lnTo>
                    <a:pt x="1287282" y="689214"/>
                  </a:lnTo>
                  <a:lnTo>
                    <a:pt x="1289050" y="641350"/>
                  </a:lnTo>
                  <a:lnTo>
                    <a:pt x="1287282" y="593485"/>
                  </a:lnTo>
                  <a:lnTo>
                    <a:pt x="1282062" y="546577"/>
                  </a:lnTo>
                  <a:lnTo>
                    <a:pt x="1273514" y="500747"/>
                  </a:lnTo>
                  <a:lnTo>
                    <a:pt x="1261763" y="456121"/>
                  </a:lnTo>
                  <a:lnTo>
                    <a:pt x="1246933" y="412822"/>
                  </a:lnTo>
                  <a:lnTo>
                    <a:pt x="1229149" y="370975"/>
                  </a:lnTo>
                  <a:lnTo>
                    <a:pt x="1208536" y="330703"/>
                  </a:lnTo>
                  <a:lnTo>
                    <a:pt x="1185218" y="292130"/>
                  </a:lnTo>
                  <a:lnTo>
                    <a:pt x="1159319" y="255381"/>
                  </a:lnTo>
                  <a:lnTo>
                    <a:pt x="1130965" y="220579"/>
                  </a:lnTo>
                  <a:lnTo>
                    <a:pt x="1100280" y="187848"/>
                  </a:lnTo>
                  <a:lnTo>
                    <a:pt x="1067388" y="157313"/>
                  </a:lnTo>
                  <a:lnTo>
                    <a:pt x="1032415" y="129098"/>
                  </a:lnTo>
                  <a:lnTo>
                    <a:pt x="995484" y="103326"/>
                  </a:lnTo>
                  <a:lnTo>
                    <a:pt x="956720" y="80122"/>
                  </a:lnTo>
                  <a:lnTo>
                    <a:pt x="916248" y="59609"/>
                  </a:lnTo>
                  <a:lnTo>
                    <a:pt x="874193" y="41912"/>
                  </a:lnTo>
                  <a:lnTo>
                    <a:pt x="830679" y="27154"/>
                  </a:lnTo>
                  <a:lnTo>
                    <a:pt x="785830" y="15460"/>
                  </a:lnTo>
                  <a:lnTo>
                    <a:pt x="739772" y="6953"/>
                  </a:lnTo>
                  <a:lnTo>
                    <a:pt x="692629" y="1759"/>
                  </a:lnTo>
                  <a:lnTo>
                    <a:pt x="644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DBBF12DC-E3CE-4265-ADC2-AE5DC8995D3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49677" y="3394202"/>
              <a:ext cx="88265" cy="88137"/>
            </a:xfrm>
            <a:prstGeom prst="rect">
              <a:avLst/>
            </a:prstGeom>
          </p:spPr>
        </p:pic>
        <p:pic>
          <p:nvPicPr>
            <p:cNvPr id="19" name="object 25">
              <a:extLst>
                <a:ext uri="{FF2B5EF4-FFF2-40B4-BE49-F238E27FC236}">
                  <a16:creationId xmlns:a16="http://schemas.microsoft.com/office/drawing/2014/main" id="{B9BCE799-DD10-40C1-883D-16C4E052B85E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71497" y="3446526"/>
              <a:ext cx="88264" cy="88137"/>
            </a:xfrm>
            <a:prstGeom prst="rect">
              <a:avLst/>
            </a:prstGeom>
          </p:spPr>
        </p:pic>
        <p:pic>
          <p:nvPicPr>
            <p:cNvPr id="20" name="object 26">
              <a:extLst>
                <a:ext uri="{FF2B5EF4-FFF2-40B4-BE49-F238E27FC236}">
                  <a16:creationId xmlns:a16="http://schemas.microsoft.com/office/drawing/2014/main" id="{29A15F75-2C69-4D2D-B1E5-8F43A82B0649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55521" y="3456940"/>
              <a:ext cx="88265" cy="147447"/>
            </a:xfrm>
            <a:prstGeom prst="rect">
              <a:avLst/>
            </a:prstGeom>
          </p:spPr>
        </p:pic>
        <p:sp>
          <p:nvSpPr>
            <p:cNvPr id="21" name="object 27">
              <a:extLst>
                <a:ext uri="{FF2B5EF4-FFF2-40B4-BE49-F238E27FC236}">
                  <a16:creationId xmlns:a16="http://schemas.microsoft.com/office/drawing/2014/main" id="{B604659D-C900-45F9-B983-A45E85B3A1CB}"/>
                </a:ext>
              </a:extLst>
            </p:cNvPr>
            <p:cNvSpPr/>
            <p:nvPr/>
          </p:nvSpPr>
          <p:spPr>
            <a:xfrm>
              <a:off x="1893950" y="3281298"/>
              <a:ext cx="285115" cy="347345"/>
            </a:xfrm>
            <a:custGeom>
              <a:avLst/>
              <a:gdLst/>
              <a:ahLst/>
              <a:cxnLst/>
              <a:rect l="l" t="t" r="r" b="b"/>
              <a:pathLst>
                <a:path w="285114" h="347345">
                  <a:moveTo>
                    <a:pt x="148336" y="346963"/>
                  </a:moveTo>
                  <a:lnTo>
                    <a:pt x="148336" y="346963"/>
                  </a:lnTo>
                  <a:lnTo>
                    <a:pt x="148336" y="36702"/>
                  </a:lnTo>
                  <a:lnTo>
                    <a:pt x="141350" y="31496"/>
                  </a:lnTo>
                  <a:lnTo>
                    <a:pt x="130937" y="31496"/>
                  </a:lnTo>
                  <a:lnTo>
                    <a:pt x="130036" y="31496"/>
                  </a:lnTo>
                  <a:lnTo>
                    <a:pt x="123729" y="31496"/>
                  </a:lnTo>
                  <a:lnTo>
                    <a:pt x="106612" y="31496"/>
                  </a:lnTo>
                  <a:lnTo>
                    <a:pt x="73279" y="31496"/>
                  </a:lnTo>
                </a:path>
                <a:path w="285114" h="347345">
                  <a:moveTo>
                    <a:pt x="10413" y="31496"/>
                  </a:moveTo>
                  <a:lnTo>
                    <a:pt x="12870" y="43737"/>
                  </a:lnTo>
                  <a:lnTo>
                    <a:pt x="19589" y="53705"/>
                  </a:lnTo>
                  <a:lnTo>
                    <a:pt x="29594" y="60410"/>
                  </a:lnTo>
                  <a:lnTo>
                    <a:pt x="41910" y="62864"/>
                  </a:lnTo>
                  <a:lnTo>
                    <a:pt x="54151" y="60410"/>
                  </a:lnTo>
                  <a:lnTo>
                    <a:pt x="64119" y="53705"/>
                  </a:lnTo>
                  <a:lnTo>
                    <a:pt x="70824" y="43737"/>
                  </a:lnTo>
                  <a:lnTo>
                    <a:pt x="73279" y="31496"/>
                  </a:lnTo>
                  <a:lnTo>
                    <a:pt x="70824" y="19180"/>
                  </a:lnTo>
                  <a:lnTo>
                    <a:pt x="64119" y="9175"/>
                  </a:lnTo>
                  <a:lnTo>
                    <a:pt x="54151" y="2456"/>
                  </a:lnTo>
                  <a:lnTo>
                    <a:pt x="41910" y="0"/>
                  </a:lnTo>
                  <a:lnTo>
                    <a:pt x="29594" y="2456"/>
                  </a:lnTo>
                  <a:lnTo>
                    <a:pt x="19589" y="9175"/>
                  </a:lnTo>
                  <a:lnTo>
                    <a:pt x="12870" y="19180"/>
                  </a:lnTo>
                  <a:lnTo>
                    <a:pt x="10413" y="31496"/>
                  </a:lnTo>
                  <a:close/>
                </a:path>
                <a:path w="285114" h="347345">
                  <a:moveTo>
                    <a:pt x="221742" y="41910"/>
                  </a:moveTo>
                  <a:lnTo>
                    <a:pt x="224196" y="54151"/>
                  </a:lnTo>
                  <a:lnTo>
                    <a:pt x="230901" y="64119"/>
                  </a:lnTo>
                  <a:lnTo>
                    <a:pt x="240869" y="70824"/>
                  </a:lnTo>
                  <a:lnTo>
                    <a:pt x="253111" y="73278"/>
                  </a:lnTo>
                  <a:lnTo>
                    <a:pt x="265426" y="70824"/>
                  </a:lnTo>
                  <a:lnTo>
                    <a:pt x="275431" y="64119"/>
                  </a:lnTo>
                  <a:lnTo>
                    <a:pt x="282150" y="54151"/>
                  </a:lnTo>
                  <a:lnTo>
                    <a:pt x="284606" y="41910"/>
                  </a:lnTo>
                  <a:lnTo>
                    <a:pt x="282150" y="29668"/>
                  </a:lnTo>
                  <a:lnTo>
                    <a:pt x="275431" y="19700"/>
                  </a:lnTo>
                  <a:lnTo>
                    <a:pt x="265426" y="12995"/>
                  </a:lnTo>
                  <a:lnTo>
                    <a:pt x="253111" y="10540"/>
                  </a:lnTo>
                  <a:lnTo>
                    <a:pt x="240869" y="12995"/>
                  </a:lnTo>
                  <a:lnTo>
                    <a:pt x="230901" y="19700"/>
                  </a:lnTo>
                  <a:lnTo>
                    <a:pt x="224196" y="29668"/>
                  </a:lnTo>
                  <a:lnTo>
                    <a:pt x="221742" y="41910"/>
                  </a:lnTo>
                  <a:close/>
                </a:path>
                <a:path w="285114" h="347345">
                  <a:moveTo>
                    <a:pt x="0" y="219710"/>
                  </a:moveTo>
                  <a:lnTo>
                    <a:pt x="2454" y="232005"/>
                  </a:lnTo>
                  <a:lnTo>
                    <a:pt x="9159" y="241966"/>
                  </a:lnTo>
                  <a:lnTo>
                    <a:pt x="19127" y="248642"/>
                  </a:lnTo>
                  <a:lnTo>
                    <a:pt x="31368" y="251078"/>
                  </a:lnTo>
                  <a:lnTo>
                    <a:pt x="43684" y="248642"/>
                  </a:lnTo>
                  <a:lnTo>
                    <a:pt x="53689" y="241966"/>
                  </a:lnTo>
                  <a:lnTo>
                    <a:pt x="60408" y="232005"/>
                  </a:lnTo>
                  <a:lnTo>
                    <a:pt x="62865" y="219710"/>
                  </a:lnTo>
                  <a:lnTo>
                    <a:pt x="60408" y="207468"/>
                  </a:lnTo>
                  <a:lnTo>
                    <a:pt x="53689" y="197500"/>
                  </a:lnTo>
                  <a:lnTo>
                    <a:pt x="43684" y="190795"/>
                  </a:lnTo>
                  <a:lnTo>
                    <a:pt x="31368" y="188340"/>
                  </a:lnTo>
                  <a:lnTo>
                    <a:pt x="19127" y="190795"/>
                  </a:lnTo>
                  <a:lnTo>
                    <a:pt x="9159" y="197500"/>
                  </a:lnTo>
                  <a:lnTo>
                    <a:pt x="2454" y="207468"/>
                  </a:lnTo>
                  <a:lnTo>
                    <a:pt x="0" y="219710"/>
                  </a:lnTo>
                  <a:close/>
                </a:path>
              </a:pathLst>
            </a:custGeom>
            <a:ln w="254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8">
              <a:extLst>
                <a:ext uri="{FF2B5EF4-FFF2-40B4-BE49-F238E27FC236}">
                  <a16:creationId xmlns:a16="http://schemas.microsoft.com/office/drawing/2014/main" id="{8C81C38F-CA8B-45AF-A5F6-2659CDC12432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2528" y="3425571"/>
              <a:ext cx="88391" cy="88137"/>
            </a:xfrm>
            <a:prstGeom prst="rect">
              <a:avLst/>
            </a:prstGeom>
          </p:spPr>
        </p:pic>
        <p:sp>
          <p:nvSpPr>
            <p:cNvPr id="23" name="object 29">
              <a:extLst>
                <a:ext uri="{FF2B5EF4-FFF2-40B4-BE49-F238E27FC236}">
                  <a16:creationId xmlns:a16="http://schemas.microsoft.com/office/drawing/2014/main" id="{D975ED00-5361-4115-9F08-86B56C52DC72}"/>
                </a:ext>
              </a:extLst>
            </p:cNvPr>
            <p:cNvSpPr/>
            <p:nvPr/>
          </p:nvSpPr>
          <p:spPr>
            <a:xfrm>
              <a:off x="1831086" y="3260471"/>
              <a:ext cx="316230" cy="209550"/>
            </a:xfrm>
            <a:custGeom>
              <a:avLst/>
              <a:gdLst/>
              <a:ahLst/>
              <a:cxnLst/>
              <a:rect l="l" t="t" r="r" b="b"/>
              <a:pathLst>
                <a:path w="316230" h="209550">
                  <a:moveTo>
                    <a:pt x="211200" y="125475"/>
                  </a:moveTo>
                  <a:lnTo>
                    <a:pt x="211200" y="125475"/>
                  </a:lnTo>
                  <a:lnTo>
                    <a:pt x="307339" y="125475"/>
                  </a:lnTo>
                  <a:lnTo>
                    <a:pt x="315975" y="118490"/>
                  </a:lnTo>
                  <a:lnTo>
                    <a:pt x="315975" y="109854"/>
                  </a:lnTo>
                  <a:lnTo>
                    <a:pt x="315975" y="94106"/>
                  </a:lnTo>
                </a:path>
                <a:path w="316230" h="209550">
                  <a:moveTo>
                    <a:pt x="0" y="0"/>
                  </a:moveTo>
                  <a:lnTo>
                    <a:pt x="0" y="0"/>
                  </a:lnTo>
                  <a:lnTo>
                    <a:pt x="0" y="141224"/>
                  </a:lnTo>
                  <a:lnTo>
                    <a:pt x="6984" y="146430"/>
                  </a:lnTo>
                  <a:lnTo>
                    <a:pt x="76834" y="146430"/>
                  </a:lnTo>
                  <a:lnTo>
                    <a:pt x="83196" y="148195"/>
                  </a:lnTo>
                  <a:lnTo>
                    <a:pt x="88772" y="152733"/>
                  </a:lnTo>
                  <a:lnTo>
                    <a:pt x="92729" y="158914"/>
                  </a:lnTo>
                  <a:lnTo>
                    <a:pt x="94233" y="165607"/>
                  </a:lnTo>
                  <a:lnTo>
                    <a:pt x="94233" y="166288"/>
                  </a:lnTo>
                  <a:lnTo>
                    <a:pt x="94233" y="171053"/>
                  </a:lnTo>
                  <a:lnTo>
                    <a:pt x="94233" y="183985"/>
                  </a:lnTo>
                  <a:lnTo>
                    <a:pt x="94233" y="209168"/>
                  </a:lnTo>
                </a:path>
              </a:pathLst>
            </a:custGeom>
            <a:ln w="254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30">
              <a:extLst>
                <a:ext uri="{FF2B5EF4-FFF2-40B4-BE49-F238E27FC236}">
                  <a16:creationId xmlns:a16="http://schemas.microsoft.com/office/drawing/2014/main" id="{D8329A57-8208-4F0A-85D1-9BEFAF3B8B1D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34361" y="3425571"/>
              <a:ext cx="140715" cy="185800"/>
            </a:xfrm>
            <a:prstGeom prst="rect">
              <a:avLst/>
            </a:prstGeom>
          </p:spPr>
        </p:pic>
        <p:sp>
          <p:nvSpPr>
            <p:cNvPr id="25" name="object 31">
              <a:extLst>
                <a:ext uri="{FF2B5EF4-FFF2-40B4-BE49-F238E27FC236}">
                  <a16:creationId xmlns:a16="http://schemas.microsoft.com/office/drawing/2014/main" id="{BBCBCA30-21F1-4777-B3E0-C314B1016D3A}"/>
                </a:ext>
              </a:extLst>
            </p:cNvPr>
            <p:cNvSpPr/>
            <p:nvPr/>
          </p:nvSpPr>
          <p:spPr>
            <a:xfrm>
              <a:off x="1638935" y="3211192"/>
              <a:ext cx="761365" cy="418465"/>
            </a:xfrm>
            <a:custGeom>
              <a:avLst/>
              <a:gdLst/>
              <a:ahLst/>
              <a:cxnLst/>
              <a:rect l="l" t="t" r="r" b="b"/>
              <a:pathLst>
                <a:path w="761364" h="418464">
                  <a:moveTo>
                    <a:pt x="618235" y="322962"/>
                  </a:moveTo>
                  <a:lnTo>
                    <a:pt x="630304" y="329870"/>
                  </a:lnTo>
                  <a:lnTo>
                    <a:pt x="643064" y="334789"/>
                  </a:lnTo>
                  <a:lnTo>
                    <a:pt x="656490" y="337732"/>
                  </a:lnTo>
                  <a:lnTo>
                    <a:pt x="670559" y="338710"/>
                  </a:lnTo>
                  <a:lnTo>
                    <a:pt x="706125" y="331650"/>
                  </a:lnTo>
                  <a:lnTo>
                    <a:pt x="734964" y="312326"/>
                  </a:lnTo>
                  <a:lnTo>
                    <a:pt x="754302" y="283525"/>
                  </a:lnTo>
                  <a:lnTo>
                    <a:pt x="761364" y="248032"/>
                  </a:lnTo>
                  <a:lnTo>
                    <a:pt x="754302" y="212540"/>
                  </a:lnTo>
                  <a:lnTo>
                    <a:pt x="734964" y="183739"/>
                  </a:lnTo>
                  <a:lnTo>
                    <a:pt x="706125" y="164415"/>
                  </a:lnTo>
                  <a:lnTo>
                    <a:pt x="670559" y="157354"/>
                  </a:lnTo>
                  <a:lnTo>
                    <a:pt x="670559" y="155576"/>
                  </a:lnTo>
                  <a:lnTo>
                    <a:pt x="666218" y="136052"/>
                  </a:lnTo>
                  <a:lnTo>
                    <a:pt x="647636" y="93489"/>
                  </a:lnTo>
                  <a:lnTo>
                    <a:pt x="606480" y="51903"/>
                  </a:lnTo>
                  <a:lnTo>
                    <a:pt x="534415" y="35307"/>
                  </a:lnTo>
                  <a:lnTo>
                    <a:pt x="523541" y="25935"/>
                  </a:lnTo>
                  <a:lnTo>
                    <a:pt x="493331" y="8717"/>
                  </a:lnTo>
                  <a:lnTo>
                    <a:pt x="447405" y="0"/>
                  </a:lnTo>
                  <a:lnTo>
                    <a:pt x="389381" y="16130"/>
                  </a:lnTo>
                  <a:lnTo>
                    <a:pt x="376368" y="9399"/>
                  </a:lnTo>
                  <a:lnTo>
                    <a:pt x="342900" y="1525"/>
                  </a:lnTo>
                  <a:lnTo>
                    <a:pt x="297334" y="10987"/>
                  </a:lnTo>
                  <a:lnTo>
                    <a:pt x="248031" y="56262"/>
                  </a:lnTo>
                  <a:lnTo>
                    <a:pt x="229435" y="50998"/>
                  </a:lnTo>
                  <a:lnTo>
                    <a:pt x="187086" y="49484"/>
                  </a:lnTo>
                  <a:lnTo>
                    <a:pt x="141142" y="73140"/>
                  </a:lnTo>
                  <a:lnTo>
                    <a:pt x="111759" y="143384"/>
                  </a:lnTo>
                  <a:lnTo>
                    <a:pt x="95029" y="148270"/>
                  </a:lnTo>
                  <a:lnTo>
                    <a:pt x="57832" y="165419"/>
                  </a:lnTo>
                  <a:lnTo>
                    <a:pt x="19659" y="198570"/>
                  </a:lnTo>
                  <a:lnTo>
                    <a:pt x="0" y="251461"/>
                  </a:lnTo>
                  <a:lnTo>
                    <a:pt x="4841" y="298026"/>
                  </a:lnTo>
                  <a:lnTo>
                    <a:pt x="25349" y="334385"/>
                  </a:lnTo>
                  <a:lnTo>
                    <a:pt x="57927" y="356188"/>
                  </a:lnTo>
                  <a:lnTo>
                    <a:pt x="98978" y="359080"/>
                  </a:lnTo>
                  <a:lnTo>
                    <a:pt x="144906" y="338710"/>
                  </a:lnTo>
                  <a:lnTo>
                    <a:pt x="155116" y="351079"/>
                  </a:lnTo>
                  <a:lnTo>
                    <a:pt x="183340" y="374890"/>
                  </a:lnTo>
                  <a:lnTo>
                    <a:pt x="225970" y="390199"/>
                  </a:lnTo>
                  <a:lnTo>
                    <a:pt x="279400" y="377064"/>
                  </a:lnTo>
                  <a:lnTo>
                    <a:pt x="296527" y="391225"/>
                  </a:lnTo>
                  <a:lnTo>
                    <a:pt x="340502" y="414529"/>
                  </a:lnTo>
                  <a:lnTo>
                    <a:pt x="400218" y="418212"/>
                  </a:lnTo>
                  <a:lnTo>
                    <a:pt x="464565" y="373508"/>
                  </a:lnTo>
                  <a:lnTo>
                    <a:pt x="481451" y="384256"/>
                  </a:lnTo>
                  <a:lnTo>
                    <a:pt x="522398" y="397956"/>
                  </a:lnTo>
                  <a:lnTo>
                    <a:pt x="572847" y="386796"/>
                  </a:lnTo>
                  <a:lnTo>
                    <a:pt x="618235" y="322962"/>
                  </a:lnTo>
                  <a:close/>
                </a:path>
              </a:pathLst>
            </a:custGeom>
            <a:ln w="254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32">
            <a:extLst>
              <a:ext uri="{FF2B5EF4-FFF2-40B4-BE49-F238E27FC236}">
                <a16:creationId xmlns:a16="http://schemas.microsoft.com/office/drawing/2014/main" id="{252B41B3-6461-49DB-B90C-F7F9F31327F8}"/>
              </a:ext>
            </a:extLst>
          </p:cNvPr>
          <p:cNvSpPr txBox="1">
            <a:spLocks/>
          </p:cNvSpPr>
          <p:nvPr/>
        </p:nvSpPr>
        <p:spPr>
          <a:xfrm>
            <a:off x="2386676" y="2492692"/>
            <a:ext cx="22993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E2E2E"/>
                </a:solidFill>
              </a:rPr>
              <a:t>A</a:t>
            </a:r>
            <a:r>
              <a:rPr lang="en-US" spc="-25" dirty="0">
                <a:solidFill>
                  <a:srgbClr val="2E2E2E"/>
                </a:solidFill>
              </a:rPr>
              <a:t>n</a:t>
            </a:r>
            <a:r>
              <a:rPr lang="en-US" dirty="0">
                <a:solidFill>
                  <a:srgbClr val="2E2E2E"/>
                </a:solidFill>
              </a:rPr>
              <a:t>al</a:t>
            </a:r>
            <a:r>
              <a:rPr lang="en-US" spc="10" dirty="0">
                <a:solidFill>
                  <a:srgbClr val="2E2E2E"/>
                </a:solidFill>
              </a:rPr>
              <a:t>y</a:t>
            </a:r>
            <a:r>
              <a:rPr lang="en-US" spc="-5" dirty="0">
                <a:solidFill>
                  <a:srgbClr val="2E2E2E"/>
                </a:solidFill>
              </a:rPr>
              <a:t>tics</a:t>
            </a:r>
            <a:endParaRPr lang="en-US" dirty="0"/>
          </a:p>
        </p:txBody>
      </p:sp>
      <p:grpSp>
        <p:nvGrpSpPr>
          <p:cNvPr id="27" name="object 3">
            <a:extLst>
              <a:ext uri="{FF2B5EF4-FFF2-40B4-BE49-F238E27FC236}">
                <a16:creationId xmlns:a16="http://schemas.microsoft.com/office/drawing/2014/main" id="{B84AA130-08BB-498B-9A2B-EC67CF1D86F2}"/>
              </a:ext>
            </a:extLst>
          </p:cNvPr>
          <p:cNvGrpSpPr/>
          <p:nvPr/>
        </p:nvGrpSpPr>
        <p:grpSpPr>
          <a:xfrm>
            <a:off x="5740400" y="1384300"/>
            <a:ext cx="6451600" cy="5276850"/>
            <a:chOff x="5740400" y="1384300"/>
            <a:chExt cx="6451600" cy="5276850"/>
          </a:xfrm>
        </p:grpSpPr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5BE311C0-ACD4-44AE-B60A-6641AE6C5493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99150" y="1549384"/>
              <a:ext cx="6292850" cy="5019706"/>
            </a:xfrm>
            <a:prstGeom prst="rect">
              <a:avLst/>
            </a:prstGeom>
          </p:spPr>
        </p:pic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3E309F39-CA84-4FC3-AD22-2E27D824E5A3}"/>
                </a:ext>
              </a:extLst>
            </p:cNvPr>
            <p:cNvSpPr/>
            <p:nvPr/>
          </p:nvSpPr>
          <p:spPr>
            <a:xfrm>
              <a:off x="5975350" y="1625600"/>
              <a:ext cx="6216650" cy="4787900"/>
            </a:xfrm>
            <a:custGeom>
              <a:avLst/>
              <a:gdLst/>
              <a:ahLst/>
              <a:cxnLst/>
              <a:rect l="l" t="t" r="r" b="b"/>
              <a:pathLst>
                <a:path w="6216650" h="4787900">
                  <a:moveTo>
                    <a:pt x="6125845" y="0"/>
                  </a:moveTo>
                  <a:lnTo>
                    <a:pt x="90804" y="0"/>
                  </a:lnTo>
                  <a:lnTo>
                    <a:pt x="55453" y="7133"/>
                  </a:lnTo>
                  <a:lnTo>
                    <a:pt x="26590" y="26590"/>
                  </a:lnTo>
                  <a:lnTo>
                    <a:pt x="7133" y="55453"/>
                  </a:lnTo>
                  <a:lnTo>
                    <a:pt x="0" y="90804"/>
                  </a:lnTo>
                  <a:lnTo>
                    <a:pt x="0" y="4697069"/>
                  </a:lnTo>
                  <a:lnTo>
                    <a:pt x="7133" y="4732425"/>
                  </a:lnTo>
                  <a:lnTo>
                    <a:pt x="26590" y="4761296"/>
                  </a:lnTo>
                  <a:lnTo>
                    <a:pt x="55453" y="4780762"/>
                  </a:lnTo>
                  <a:lnTo>
                    <a:pt x="90804" y="4787900"/>
                  </a:lnTo>
                  <a:lnTo>
                    <a:pt x="6125845" y="4787900"/>
                  </a:lnTo>
                  <a:lnTo>
                    <a:pt x="6161196" y="4780762"/>
                  </a:lnTo>
                  <a:lnTo>
                    <a:pt x="6190059" y="4761296"/>
                  </a:lnTo>
                  <a:lnTo>
                    <a:pt x="6209516" y="4732425"/>
                  </a:lnTo>
                  <a:lnTo>
                    <a:pt x="6216650" y="4697069"/>
                  </a:lnTo>
                  <a:lnTo>
                    <a:pt x="6216650" y="90804"/>
                  </a:lnTo>
                  <a:lnTo>
                    <a:pt x="6209516" y="55453"/>
                  </a:lnTo>
                  <a:lnTo>
                    <a:pt x="6190059" y="26590"/>
                  </a:lnTo>
                  <a:lnTo>
                    <a:pt x="6161196" y="7133"/>
                  </a:lnTo>
                  <a:lnTo>
                    <a:pt x="6125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6">
              <a:extLst>
                <a:ext uri="{FF2B5EF4-FFF2-40B4-BE49-F238E27FC236}">
                  <a16:creationId xmlns:a16="http://schemas.microsoft.com/office/drawing/2014/main" id="{4B719E5B-C1A2-4A6B-BF60-23F68DF9EF46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40400" y="1384300"/>
              <a:ext cx="6451599" cy="5276850"/>
            </a:xfrm>
            <a:prstGeom prst="rect">
              <a:avLst/>
            </a:prstGeom>
          </p:spPr>
        </p:pic>
        <p:pic>
          <p:nvPicPr>
            <p:cNvPr id="31" name="object 7">
              <a:extLst>
                <a:ext uri="{FF2B5EF4-FFF2-40B4-BE49-F238E27FC236}">
                  <a16:creationId xmlns:a16="http://schemas.microsoft.com/office/drawing/2014/main" id="{2DD6D60E-96FE-4E5E-9F2E-330A93171858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35700" y="1847850"/>
              <a:ext cx="5956300" cy="428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6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949579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object 7">
            <a:extLst>
              <a:ext uri="{FF2B5EF4-FFF2-40B4-BE49-F238E27FC236}">
                <a16:creationId xmlns:a16="http://schemas.microsoft.com/office/drawing/2014/main" id="{287949B2-9C6C-4910-80C2-EF6391F915B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40400" y="1384299"/>
            <a:ext cx="6451599" cy="5276850"/>
          </a:xfrm>
          <a:prstGeom prst="rect">
            <a:avLst/>
          </a:prstGeom>
        </p:spPr>
      </p:pic>
      <p:grpSp>
        <p:nvGrpSpPr>
          <p:cNvPr id="5" name="object 2">
            <a:extLst>
              <a:ext uri="{FF2B5EF4-FFF2-40B4-BE49-F238E27FC236}">
                <a16:creationId xmlns:a16="http://schemas.microsoft.com/office/drawing/2014/main" id="{243A36C1-BDB0-43F0-ABF7-436B9DD5FFE4}"/>
              </a:ext>
            </a:extLst>
          </p:cNvPr>
          <p:cNvGrpSpPr/>
          <p:nvPr/>
        </p:nvGrpSpPr>
        <p:grpSpPr>
          <a:xfrm>
            <a:off x="448425" y="1312862"/>
            <a:ext cx="2371725" cy="4232275"/>
            <a:chOff x="431800" y="0"/>
            <a:chExt cx="2371725" cy="423227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15E19979-D445-4340-B88D-EAB68D25B726}"/>
                </a:ext>
              </a:extLst>
            </p:cNvPr>
            <p:cNvSpPr/>
            <p:nvPr/>
          </p:nvSpPr>
          <p:spPr>
            <a:xfrm>
              <a:off x="704850" y="654050"/>
              <a:ext cx="1160145" cy="1557655"/>
            </a:xfrm>
            <a:custGeom>
              <a:avLst/>
              <a:gdLst/>
              <a:ahLst/>
              <a:cxnLst/>
              <a:rect l="l" t="t" r="r" b="b"/>
              <a:pathLst>
                <a:path w="1160145" h="1557655">
                  <a:moveTo>
                    <a:pt x="1103249" y="996950"/>
                  </a:moveTo>
                  <a:lnTo>
                    <a:pt x="152400" y="1557654"/>
                  </a:lnTo>
                </a:path>
                <a:path w="1160145" h="1557655">
                  <a:moveTo>
                    <a:pt x="0" y="0"/>
                  </a:moveTo>
                  <a:lnTo>
                    <a:pt x="1159637" y="932814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907A1291-C1B5-4A20-81B5-F91D1570E69F}"/>
                </a:ext>
              </a:extLst>
            </p:cNvPr>
            <p:cNvSpPr/>
            <p:nvPr/>
          </p:nvSpPr>
          <p:spPr>
            <a:xfrm>
              <a:off x="685800" y="0"/>
              <a:ext cx="156210" cy="585470"/>
            </a:xfrm>
            <a:custGeom>
              <a:avLst/>
              <a:gdLst/>
              <a:ahLst/>
              <a:cxnLst/>
              <a:rect l="l" t="t" r="r" b="b"/>
              <a:pathLst>
                <a:path w="156209" h="585470">
                  <a:moveTo>
                    <a:pt x="0" y="585215"/>
                  </a:moveTo>
                  <a:lnTo>
                    <a:pt x="156183" y="0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1AA5221D-E28C-4995-8D8E-43A6237AE90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650" y="723900"/>
              <a:ext cx="882650" cy="882650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3D138E5F-886F-4A21-8864-B43390DE9AE1}"/>
                </a:ext>
              </a:extLst>
            </p:cNvPr>
            <p:cNvSpPr/>
            <p:nvPr/>
          </p:nvSpPr>
          <p:spPr>
            <a:xfrm>
              <a:off x="1041400" y="88265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5031" y="297561"/>
                  </a:lnTo>
                  <a:lnTo>
                    <a:pt x="19460" y="344048"/>
                  </a:lnTo>
                  <a:lnTo>
                    <a:pt x="42293" y="386115"/>
                  </a:lnTo>
                  <a:lnTo>
                    <a:pt x="72532" y="422767"/>
                  </a:lnTo>
                  <a:lnTo>
                    <a:pt x="109184" y="453006"/>
                  </a:lnTo>
                  <a:lnTo>
                    <a:pt x="151251" y="475839"/>
                  </a:lnTo>
                  <a:lnTo>
                    <a:pt x="197738" y="490268"/>
                  </a:lnTo>
                  <a:lnTo>
                    <a:pt x="247650" y="495300"/>
                  </a:lnTo>
                  <a:lnTo>
                    <a:pt x="297561" y="490268"/>
                  </a:lnTo>
                  <a:lnTo>
                    <a:pt x="344048" y="475839"/>
                  </a:lnTo>
                  <a:lnTo>
                    <a:pt x="386115" y="453006"/>
                  </a:lnTo>
                  <a:lnTo>
                    <a:pt x="422767" y="422767"/>
                  </a:lnTo>
                  <a:lnTo>
                    <a:pt x="453006" y="386115"/>
                  </a:lnTo>
                  <a:lnTo>
                    <a:pt x="475839" y="344048"/>
                  </a:lnTo>
                  <a:lnTo>
                    <a:pt x="490268" y="297561"/>
                  </a:lnTo>
                  <a:lnTo>
                    <a:pt x="495300" y="247650"/>
                  </a:lnTo>
                  <a:lnTo>
                    <a:pt x="490268" y="197738"/>
                  </a:lnTo>
                  <a:lnTo>
                    <a:pt x="475839" y="151251"/>
                  </a:lnTo>
                  <a:lnTo>
                    <a:pt x="453006" y="109184"/>
                  </a:lnTo>
                  <a:lnTo>
                    <a:pt x="422767" y="72532"/>
                  </a:lnTo>
                  <a:lnTo>
                    <a:pt x="386115" y="42293"/>
                  </a:lnTo>
                  <a:lnTo>
                    <a:pt x="344048" y="19460"/>
                  </a:lnTo>
                  <a:lnTo>
                    <a:pt x="297561" y="5031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AE092692-E816-4318-AE3E-7115CF715F7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9350" y="996950"/>
              <a:ext cx="292100" cy="273050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C3988BAF-B473-4FB5-A897-8D0B2A95AE8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2750" y="1409700"/>
              <a:ext cx="396875" cy="396875"/>
            </a:xfrm>
            <a:prstGeom prst="rect">
              <a:avLst/>
            </a:prstGeom>
          </p:spPr>
        </p:pic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0CBC548E-1B67-42B5-AC1C-E6765E0A4DA2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4910" y="1521227"/>
              <a:ext cx="178014" cy="178137"/>
            </a:xfrm>
            <a:prstGeom prst="rect">
              <a:avLst/>
            </a:prstGeom>
          </p:spPr>
        </p:pic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3A8E2680-009C-4038-8BE6-F5346E8FC1E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900" y="419100"/>
              <a:ext cx="396875" cy="390525"/>
            </a:xfrm>
            <a:prstGeom prst="rect">
              <a:avLst/>
            </a:prstGeom>
          </p:spPr>
        </p:pic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CD2DB943-B521-47C8-A7C6-5E870803BC0A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118" y="526561"/>
              <a:ext cx="178064" cy="178014"/>
            </a:xfrm>
            <a:prstGeom prst="rect">
              <a:avLst/>
            </a:prstGeom>
          </p:spPr>
        </p:pic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B8DC09A1-AB18-439C-9C29-621126F49CD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0000" y="2679700"/>
              <a:ext cx="1533525" cy="1539875"/>
            </a:xfrm>
            <a:prstGeom prst="rect">
              <a:avLst/>
            </a:prstGeom>
          </p:spPr>
        </p:pic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78D108A8-D5C5-4160-806E-5DE7C8F9CEA3}"/>
                </a:ext>
              </a:extLst>
            </p:cNvPr>
            <p:cNvSpPr/>
            <p:nvPr/>
          </p:nvSpPr>
          <p:spPr>
            <a:xfrm>
              <a:off x="1371600" y="2781300"/>
              <a:ext cx="1282700" cy="1289050"/>
            </a:xfrm>
            <a:custGeom>
              <a:avLst/>
              <a:gdLst/>
              <a:ahLst/>
              <a:cxnLst/>
              <a:rect l="l" t="t" r="r" b="b"/>
              <a:pathLst>
                <a:path w="1282700" h="1289050">
                  <a:moveTo>
                    <a:pt x="641350" y="0"/>
                  </a:moveTo>
                  <a:lnTo>
                    <a:pt x="593485" y="1767"/>
                  </a:lnTo>
                  <a:lnTo>
                    <a:pt x="546577" y="6987"/>
                  </a:lnTo>
                  <a:lnTo>
                    <a:pt x="500747" y="15535"/>
                  </a:lnTo>
                  <a:lnTo>
                    <a:pt x="456121" y="27286"/>
                  </a:lnTo>
                  <a:lnTo>
                    <a:pt x="412822" y="42116"/>
                  </a:lnTo>
                  <a:lnTo>
                    <a:pt x="370975" y="59900"/>
                  </a:lnTo>
                  <a:lnTo>
                    <a:pt x="330703" y="80513"/>
                  </a:lnTo>
                  <a:lnTo>
                    <a:pt x="292130" y="103831"/>
                  </a:lnTo>
                  <a:lnTo>
                    <a:pt x="255381" y="129730"/>
                  </a:lnTo>
                  <a:lnTo>
                    <a:pt x="220579" y="158084"/>
                  </a:lnTo>
                  <a:lnTo>
                    <a:pt x="187848" y="188769"/>
                  </a:lnTo>
                  <a:lnTo>
                    <a:pt x="157313" y="221661"/>
                  </a:lnTo>
                  <a:lnTo>
                    <a:pt x="129098" y="256634"/>
                  </a:lnTo>
                  <a:lnTo>
                    <a:pt x="103326" y="293565"/>
                  </a:lnTo>
                  <a:lnTo>
                    <a:pt x="80122" y="332329"/>
                  </a:lnTo>
                  <a:lnTo>
                    <a:pt x="59609" y="372801"/>
                  </a:lnTo>
                  <a:lnTo>
                    <a:pt x="41912" y="414856"/>
                  </a:lnTo>
                  <a:lnTo>
                    <a:pt x="27154" y="458370"/>
                  </a:lnTo>
                  <a:lnTo>
                    <a:pt x="15460" y="503219"/>
                  </a:lnTo>
                  <a:lnTo>
                    <a:pt x="6953" y="549277"/>
                  </a:lnTo>
                  <a:lnTo>
                    <a:pt x="1759" y="596420"/>
                  </a:lnTo>
                  <a:lnTo>
                    <a:pt x="0" y="644525"/>
                  </a:lnTo>
                  <a:lnTo>
                    <a:pt x="1759" y="692629"/>
                  </a:lnTo>
                  <a:lnTo>
                    <a:pt x="6953" y="739772"/>
                  </a:lnTo>
                  <a:lnTo>
                    <a:pt x="15460" y="785830"/>
                  </a:lnTo>
                  <a:lnTo>
                    <a:pt x="27154" y="830679"/>
                  </a:lnTo>
                  <a:lnTo>
                    <a:pt x="41912" y="874193"/>
                  </a:lnTo>
                  <a:lnTo>
                    <a:pt x="59609" y="916248"/>
                  </a:lnTo>
                  <a:lnTo>
                    <a:pt x="80122" y="956720"/>
                  </a:lnTo>
                  <a:lnTo>
                    <a:pt x="103326" y="995484"/>
                  </a:lnTo>
                  <a:lnTo>
                    <a:pt x="129098" y="1032415"/>
                  </a:lnTo>
                  <a:lnTo>
                    <a:pt x="157313" y="1067388"/>
                  </a:lnTo>
                  <a:lnTo>
                    <a:pt x="187848" y="1100280"/>
                  </a:lnTo>
                  <a:lnTo>
                    <a:pt x="220579" y="1130965"/>
                  </a:lnTo>
                  <a:lnTo>
                    <a:pt x="255381" y="1159319"/>
                  </a:lnTo>
                  <a:lnTo>
                    <a:pt x="292130" y="1185218"/>
                  </a:lnTo>
                  <a:lnTo>
                    <a:pt x="330703" y="1208536"/>
                  </a:lnTo>
                  <a:lnTo>
                    <a:pt x="370975" y="1229149"/>
                  </a:lnTo>
                  <a:lnTo>
                    <a:pt x="412822" y="1246933"/>
                  </a:lnTo>
                  <a:lnTo>
                    <a:pt x="456121" y="1261763"/>
                  </a:lnTo>
                  <a:lnTo>
                    <a:pt x="500747" y="1273514"/>
                  </a:lnTo>
                  <a:lnTo>
                    <a:pt x="546577" y="1282062"/>
                  </a:lnTo>
                  <a:lnTo>
                    <a:pt x="593485" y="1287282"/>
                  </a:lnTo>
                  <a:lnTo>
                    <a:pt x="641350" y="1289050"/>
                  </a:lnTo>
                  <a:lnTo>
                    <a:pt x="689214" y="1287282"/>
                  </a:lnTo>
                  <a:lnTo>
                    <a:pt x="736122" y="1282062"/>
                  </a:lnTo>
                  <a:lnTo>
                    <a:pt x="781952" y="1273514"/>
                  </a:lnTo>
                  <a:lnTo>
                    <a:pt x="826578" y="1261763"/>
                  </a:lnTo>
                  <a:lnTo>
                    <a:pt x="869877" y="1246933"/>
                  </a:lnTo>
                  <a:lnTo>
                    <a:pt x="911724" y="1229149"/>
                  </a:lnTo>
                  <a:lnTo>
                    <a:pt x="951996" y="1208536"/>
                  </a:lnTo>
                  <a:lnTo>
                    <a:pt x="990569" y="1185218"/>
                  </a:lnTo>
                  <a:lnTo>
                    <a:pt x="1027318" y="1159319"/>
                  </a:lnTo>
                  <a:lnTo>
                    <a:pt x="1062120" y="1130965"/>
                  </a:lnTo>
                  <a:lnTo>
                    <a:pt x="1094851" y="1100280"/>
                  </a:lnTo>
                  <a:lnTo>
                    <a:pt x="1125386" y="1067388"/>
                  </a:lnTo>
                  <a:lnTo>
                    <a:pt x="1153601" y="1032415"/>
                  </a:lnTo>
                  <a:lnTo>
                    <a:pt x="1179373" y="995484"/>
                  </a:lnTo>
                  <a:lnTo>
                    <a:pt x="1202577" y="956720"/>
                  </a:lnTo>
                  <a:lnTo>
                    <a:pt x="1223090" y="916248"/>
                  </a:lnTo>
                  <a:lnTo>
                    <a:pt x="1240787" y="874193"/>
                  </a:lnTo>
                  <a:lnTo>
                    <a:pt x="1255545" y="830679"/>
                  </a:lnTo>
                  <a:lnTo>
                    <a:pt x="1267239" y="785830"/>
                  </a:lnTo>
                  <a:lnTo>
                    <a:pt x="1275746" y="739772"/>
                  </a:lnTo>
                  <a:lnTo>
                    <a:pt x="1280940" y="692629"/>
                  </a:lnTo>
                  <a:lnTo>
                    <a:pt x="1282700" y="644525"/>
                  </a:lnTo>
                  <a:lnTo>
                    <a:pt x="1280940" y="596420"/>
                  </a:lnTo>
                  <a:lnTo>
                    <a:pt x="1275746" y="549277"/>
                  </a:lnTo>
                  <a:lnTo>
                    <a:pt x="1267239" y="503219"/>
                  </a:lnTo>
                  <a:lnTo>
                    <a:pt x="1255545" y="458370"/>
                  </a:lnTo>
                  <a:lnTo>
                    <a:pt x="1240787" y="414856"/>
                  </a:lnTo>
                  <a:lnTo>
                    <a:pt x="1223090" y="372801"/>
                  </a:lnTo>
                  <a:lnTo>
                    <a:pt x="1202577" y="332329"/>
                  </a:lnTo>
                  <a:lnTo>
                    <a:pt x="1179373" y="293565"/>
                  </a:lnTo>
                  <a:lnTo>
                    <a:pt x="1153601" y="256634"/>
                  </a:lnTo>
                  <a:lnTo>
                    <a:pt x="1125386" y="221661"/>
                  </a:lnTo>
                  <a:lnTo>
                    <a:pt x="1094851" y="188769"/>
                  </a:lnTo>
                  <a:lnTo>
                    <a:pt x="1062120" y="158084"/>
                  </a:lnTo>
                  <a:lnTo>
                    <a:pt x="1027318" y="129730"/>
                  </a:lnTo>
                  <a:lnTo>
                    <a:pt x="990569" y="103831"/>
                  </a:lnTo>
                  <a:lnTo>
                    <a:pt x="951996" y="80513"/>
                  </a:lnTo>
                  <a:lnTo>
                    <a:pt x="911724" y="59900"/>
                  </a:lnTo>
                  <a:lnTo>
                    <a:pt x="869877" y="42116"/>
                  </a:lnTo>
                  <a:lnTo>
                    <a:pt x="826578" y="27286"/>
                  </a:lnTo>
                  <a:lnTo>
                    <a:pt x="781952" y="15535"/>
                  </a:lnTo>
                  <a:lnTo>
                    <a:pt x="736122" y="6987"/>
                  </a:lnTo>
                  <a:lnTo>
                    <a:pt x="689214" y="1767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FA5D3D3C-7163-427E-9F65-F627A3EF97FB}"/>
                </a:ext>
              </a:extLst>
            </p:cNvPr>
            <p:cNvSpPr/>
            <p:nvPr/>
          </p:nvSpPr>
          <p:spPr>
            <a:xfrm>
              <a:off x="1651000" y="3067050"/>
              <a:ext cx="723900" cy="717550"/>
            </a:xfrm>
            <a:custGeom>
              <a:avLst/>
              <a:gdLst/>
              <a:ahLst/>
              <a:cxnLst/>
              <a:rect l="l" t="t" r="r" b="b"/>
              <a:pathLst>
                <a:path w="723900" h="717550">
                  <a:moveTo>
                    <a:pt x="656970" y="151384"/>
                  </a:moveTo>
                  <a:lnTo>
                    <a:pt x="685055" y="197486"/>
                  </a:lnTo>
                  <a:lnTo>
                    <a:pt x="706104" y="248078"/>
                  </a:lnTo>
                  <a:lnTo>
                    <a:pt x="719318" y="302170"/>
                  </a:lnTo>
                  <a:lnTo>
                    <a:pt x="723900" y="358775"/>
                  </a:lnTo>
                  <a:lnTo>
                    <a:pt x="720573" y="407213"/>
                  </a:lnTo>
                  <a:lnTo>
                    <a:pt x="710891" y="453745"/>
                  </a:lnTo>
                  <a:lnTo>
                    <a:pt x="695295" y="497933"/>
                  </a:lnTo>
                  <a:lnTo>
                    <a:pt x="674228" y="539336"/>
                  </a:lnTo>
                  <a:lnTo>
                    <a:pt x="648135" y="577514"/>
                  </a:lnTo>
                  <a:lnTo>
                    <a:pt x="617458" y="612028"/>
                  </a:lnTo>
                  <a:lnTo>
                    <a:pt x="582640" y="642439"/>
                  </a:lnTo>
                  <a:lnTo>
                    <a:pt x="544124" y="668306"/>
                  </a:lnTo>
                  <a:lnTo>
                    <a:pt x="502354" y="689191"/>
                  </a:lnTo>
                  <a:lnTo>
                    <a:pt x="457773" y="704653"/>
                  </a:lnTo>
                  <a:lnTo>
                    <a:pt x="410824" y="714252"/>
                  </a:lnTo>
                  <a:lnTo>
                    <a:pt x="361950" y="717550"/>
                  </a:lnTo>
                  <a:lnTo>
                    <a:pt x="313075" y="714252"/>
                  </a:lnTo>
                  <a:lnTo>
                    <a:pt x="266126" y="704653"/>
                  </a:lnTo>
                  <a:lnTo>
                    <a:pt x="221545" y="689191"/>
                  </a:lnTo>
                  <a:lnTo>
                    <a:pt x="179775" y="668306"/>
                  </a:lnTo>
                  <a:lnTo>
                    <a:pt x="141259" y="642439"/>
                  </a:lnTo>
                  <a:lnTo>
                    <a:pt x="106441" y="612028"/>
                  </a:lnTo>
                  <a:lnTo>
                    <a:pt x="75764" y="577514"/>
                  </a:lnTo>
                  <a:lnTo>
                    <a:pt x="49671" y="539336"/>
                  </a:lnTo>
                  <a:lnTo>
                    <a:pt x="28604" y="497933"/>
                  </a:lnTo>
                  <a:lnTo>
                    <a:pt x="13008" y="453745"/>
                  </a:lnTo>
                  <a:lnTo>
                    <a:pt x="3326" y="407213"/>
                  </a:lnTo>
                  <a:lnTo>
                    <a:pt x="0" y="358775"/>
                  </a:lnTo>
                  <a:lnTo>
                    <a:pt x="3326" y="310336"/>
                  </a:lnTo>
                  <a:lnTo>
                    <a:pt x="13008" y="263804"/>
                  </a:lnTo>
                  <a:lnTo>
                    <a:pt x="28604" y="219616"/>
                  </a:lnTo>
                  <a:lnTo>
                    <a:pt x="49671" y="178213"/>
                  </a:lnTo>
                  <a:lnTo>
                    <a:pt x="75764" y="140035"/>
                  </a:lnTo>
                  <a:lnTo>
                    <a:pt x="106441" y="105521"/>
                  </a:lnTo>
                  <a:lnTo>
                    <a:pt x="141259" y="75110"/>
                  </a:lnTo>
                  <a:lnTo>
                    <a:pt x="179775" y="49243"/>
                  </a:lnTo>
                  <a:lnTo>
                    <a:pt x="221545" y="28358"/>
                  </a:lnTo>
                  <a:lnTo>
                    <a:pt x="266126" y="12896"/>
                  </a:lnTo>
                  <a:lnTo>
                    <a:pt x="313075" y="3297"/>
                  </a:lnTo>
                  <a:lnTo>
                    <a:pt x="361950" y="0"/>
                  </a:lnTo>
                  <a:lnTo>
                    <a:pt x="417167" y="4187"/>
                  </a:lnTo>
                  <a:lnTo>
                    <a:pt x="469455" y="16351"/>
                  </a:lnTo>
                  <a:lnTo>
                    <a:pt x="518219" y="35897"/>
                  </a:lnTo>
                  <a:lnTo>
                    <a:pt x="562863" y="62229"/>
                  </a:lnTo>
                </a:path>
                <a:path w="723900" h="717550">
                  <a:moveTo>
                    <a:pt x="361950" y="568198"/>
                  </a:moveTo>
                  <a:lnTo>
                    <a:pt x="410565" y="562688"/>
                  </a:lnTo>
                  <a:lnTo>
                    <a:pt x="455108" y="546984"/>
                  </a:lnTo>
                  <a:lnTo>
                    <a:pt x="494338" y="522321"/>
                  </a:lnTo>
                  <a:lnTo>
                    <a:pt x="527011" y="489933"/>
                  </a:lnTo>
                  <a:lnTo>
                    <a:pt x="551887" y="451056"/>
                  </a:lnTo>
                  <a:lnTo>
                    <a:pt x="567723" y="406925"/>
                  </a:lnTo>
                  <a:lnTo>
                    <a:pt x="573277" y="358775"/>
                  </a:lnTo>
                  <a:lnTo>
                    <a:pt x="567723" y="310624"/>
                  </a:lnTo>
                  <a:lnTo>
                    <a:pt x="551887" y="266493"/>
                  </a:lnTo>
                  <a:lnTo>
                    <a:pt x="527011" y="227616"/>
                  </a:lnTo>
                  <a:lnTo>
                    <a:pt x="494338" y="195228"/>
                  </a:lnTo>
                  <a:lnTo>
                    <a:pt x="455108" y="170565"/>
                  </a:lnTo>
                  <a:lnTo>
                    <a:pt x="410565" y="154861"/>
                  </a:lnTo>
                  <a:lnTo>
                    <a:pt x="361950" y="149351"/>
                  </a:lnTo>
                  <a:lnTo>
                    <a:pt x="313334" y="154861"/>
                  </a:lnTo>
                  <a:lnTo>
                    <a:pt x="268791" y="170565"/>
                  </a:lnTo>
                  <a:lnTo>
                    <a:pt x="229561" y="195228"/>
                  </a:lnTo>
                  <a:lnTo>
                    <a:pt x="196888" y="227616"/>
                  </a:lnTo>
                  <a:lnTo>
                    <a:pt x="172012" y="266493"/>
                  </a:lnTo>
                  <a:lnTo>
                    <a:pt x="156176" y="310624"/>
                  </a:lnTo>
                  <a:lnTo>
                    <a:pt x="150622" y="358775"/>
                  </a:lnTo>
                  <a:lnTo>
                    <a:pt x="156176" y="406925"/>
                  </a:lnTo>
                  <a:lnTo>
                    <a:pt x="172012" y="451056"/>
                  </a:lnTo>
                  <a:lnTo>
                    <a:pt x="196888" y="489933"/>
                  </a:lnTo>
                  <a:lnTo>
                    <a:pt x="229561" y="522321"/>
                  </a:lnTo>
                  <a:lnTo>
                    <a:pt x="268791" y="546984"/>
                  </a:lnTo>
                  <a:lnTo>
                    <a:pt x="313334" y="562688"/>
                  </a:lnTo>
                  <a:lnTo>
                    <a:pt x="361950" y="568198"/>
                  </a:lnTo>
                  <a:close/>
                </a:path>
              </a:pathLst>
            </a:custGeom>
            <a:ln w="254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0282366B-13C3-4E1E-A594-780A937CBCA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37511" y="3075051"/>
              <a:ext cx="424942" cy="425703"/>
            </a:xfrm>
            <a:prstGeom prst="rect">
              <a:avLst/>
            </a:prstGeom>
          </p:spPr>
        </p:pic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60968D4D-326F-456D-A1AD-084498F283D4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1800" y="1784350"/>
              <a:ext cx="876350" cy="882650"/>
            </a:xfrm>
            <a:prstGeom prst="rect">
              <a:avLst/>
            </a:prstGeom>
          </p:spPr>
        </p:pic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5F6D42D5-358A-4DC1-A6B6-4659073E7453}"/>
                </a:ext>
              </a:extLst>
            </p:cNvPr>
            <p:cNvSpPr/>
            <p:nvPr/>
          </p:nvSpPr>
          <p:spPr>
            <a:xfrm>
              <a:off x="590550" y="1943100"/>
              <a:ext cx="488950" cy="495300"/>
            </a:xfrm>
            <a:custGeom>
              <a:avLst/>
              <a:gdLst/>
              <a:ahLst/>
              <a:cxnLst/>
              <a:rect l="l" t="t" r="r" b="b"/>
              <a:pathLst>
                <a:path w="488950" h="495300">
                  <a:moveTo>
                    <a:pt x="244475" y="0"/>
                  </a:moveTo>
                  <a:lnTo>
                    <a:pt x="195206" y="5031"/>
                  </a:lnTo>
                  <a:lnTo>
                    <a:pt x="149316" y="19460"/>
                  </a:lnTo>
                  <a:lnTo>
                    <a:pt x="107789" y="42293"/>
                  </a:lnTo>
                  <a:lnTo>
                    <a:pt x="71607" y="72532"/>
                  </a:lnTo>
                  <a:lnTo>
                    <a:pt x="41754" y="109184"/>
                  </a:lnTo>
                  <a:lnTo>
                    <a:pt x="19212" y="151251"/>
                  </a:lnTo>
                  <a:lnTo>
                    <a:pt x="4967" y="197738"/>
                  </a:lnTo>
                  <a:lnTo>
                    <a:pt x="0" y="247650"/>
                  </a:lnTo>
                  <a:lnTo>
                    <a:pt x="4967" y="297561"/>
                  </a:lnTo>
                  <a:lnTo>
                    <a:pt x="19212" y="344048"/>
                  </a:lnTo>
                  <a:lnTo>
                    <a:pt x="41754" y="386115"/>
                  </a:lnTo>
                  <a:lnTo>
                    <a:pt x="71607" y="422767"/>
                  </a:lnTo>
                  <a:lnTo>
                    <a:pt x="107789" y="453006"/>
                  </a:lnTo>
                  <a:lnTo>
                    <a:pt x="149316" y="475839"/>
                  </a:lnTo>
                  <a:lnTo>
                    <a:pt x="195206" y="490268"/>
                  </a:lnTo>
                  <a:lnTo>
                    <a:pt x="244475" y="495300"/>
                  </a:lnTo>
                  <a:lnTo>
                    <a:pt x="293743" y="490268"/>
                  </a:lnTo>
                  <a:lnTo>
                    <a:pt x="339633" y="475839"/>
                  </a:lnTo>
                  <a:lnTo>
                    <a:pt x="381160" y="453006"/>
                  </a:lnTo>
                  <a:lnTo>
                    <a:pt x="417342" y="422767"/>
                  </a:lnTo>
                  <a:lnTo>
                    <a:pt x="447195" y="386115"/>
                  </a:lnTo>
                  <a:lnTo>
                    <a:pt x="469737" y="344048"/>
                  </a:lnTo>
                  <a:lnTo>
                    <a:pt x="483982" y="297561"/>
                  </a:lnTo>
                  <a:lnTo>
                    <a:pt x="488950" y="247650"/>
                  </a:lnTo>
                  <a:lnTo>
                    <a:pt x="483982" y="197738"/>
                  </a:lnTo>
                  <a:lnTo>
                    <a:pt x="469737" y="151251"/>
                  </a:lnTo>
                  <a:lnTo>
                    <a:pt x="447195" y="109184"/>
                  </a:lnTo>
                  <a:lnTo>
                    <a:pt x="417342" y="72532"/>
                  </a:lnTo>
                  <a:lnTo>
                    <a:pt x="381160" y="42293"/>
                  </a:lnTo>
                  <a:lnTo>
                    <a:pt x="339633" y="19460"/>
                  </a:lnTo>
                  <a:lnTo>
                    <a:pt x="293743" y="5031"/>
                  </a:lnTo>
                  <a:lnTo>
                    <a:pt x="2444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90F70CF0-A22E-40BB-B3EB-7D651682A39B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838" y="2096389"/>
              <a:ext cx="335470" cy="208025"/>
            </a:xfrm>
            <a:prstGeom prst="rect">
              <a:avLst/>
            </a:prstGeom>
          </p:spPr>
        </p:pic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63167816-2CC9-4552-B70E-B848B926B56C}"/>
                </a:ext>
              </a:extLst>
            </p:cNvPr>
            <p:cNvSpPr/>
            <p:nvPr/>
          </p:nvSpPr>
          <p:spPr>
            <a:xfrm>
              <a:off x="638632" y="2076620"/>
              <a:ext cx="396875" cy="222250"/>
            </a:xfrm>
            <a:custGeom>
              <a:avLst/>
              <a:gdLst/>
              <a:ahLst/>
              <a:cxnLst/>
              <a:rect l="l" t="t" r="r" b="b"/>
              <a:pathLst>
                <a:path w="396875" h="222250">
                  <a:moveTo>
                    <a:pt x="321868" y="171406"/>
                  </a:moveTo>
                  <a:lnTo>
                    <a:pt x="328174" y="175073"/>
                  </a:lnTo>
                  <a:lnTo>
                    <a:pt x="334821" y="177692"/>
                  </a:lnTo>
                  <a:lnTo>
                    <a:pt x="341808" y="179264"/>
                  </a:lnTo>
                  <a:lnTo>
                    <a:pt x="349135" y="179788"/>
                  </a:lnTo>
                  <a:lnTo>
                    <a:pt x="367646" y="176035"/>
                  </a:lnTo>
                  <a:lnTo>
                    <a:pt x="382663" y="165770"/>
                  </a:lnTo>
                  <a:lnTo>
                    <a:pt x="392737" y="150481"/>
                  </a:lnTo>
                  <a:lnTo>
                    <a:pt x="396417" y="131655"/>
                  </a:lnTo>
                  <a:lnTo>
                    <a:pt x="392737" y="112829"/>
                  </a:lnTo>
                  <a:lnTo>
                    <a:pt x="382663" y="97539"/>
                  </a:lnTo>
                  <a:lnTo>
                    <a:pt x="367646" y="87274"/>
                  </a:lnTo>
                  <a:lnTo>
                    <a:pt x="349135" y="83522"/>
                  </a:lnTo>
                  <a:lnTo>
                    <a:pt x="349135" y="82633"/>
                  </a:lnTo>
                  <a:lnTo>
                    <a:pt x="346877" y="72259"/>
                  </a:lnTo>
                  <a:lnTo>
                    <a:pt x="337204" y="49645"/>
                  </a:lnTo>
                  <a:lnTo>
                    <a:pt x="315767" y="27555"/>
                  </a:lnTo>
                  <a:lnTo>
                    <a:pt x="278218" y="18752"/>
                  </a:lnTo>
                  <a:lnTo>
                    <a:pt x="272566" y="13771"/>
                  </a:lnTo>
                  <a:lnTo>
                    <a:pt x="256855" y="4623"/>
                  </a:lnTo>
                  <a:lnTo>
                    <a:pt x="232961" y="0"/>
                  </a:lnTo>
                  <a:lnTo>
                    <a:pt x="202755" y="8592"/>
                  </a:lnTo>
                  <a:lnTo>
                    <a:pt x="195979" y="5012"/>
                  </a:lnTo>
                  <a:lnTo>
                    <a:pt x="178547" y="813"/>
                  </a:lnTo>
                  <a:lnTo>
                    <a:pt x="154808" y="5806"/>
                  </a:lnTo>
                  <a:lnTo>
                    <a:pt x="129108" y="29801"/>
                  </a:lnTo>
                  <a:lnTo>
                    <a:pt x="119434" y="27007"/>
                  </a:lnTo>
                  <a:lnTo>
                    <a:pt x="97402" y="26213"/>
                  </a:lnTo>
                  <a:lnTo>
                    <a:pt x="73494" y="38802"/>
                  </a:lnTo>
                  <a:lnTo>
                    <a:pt x="58191" y="76156"/>
                  </a:lnTo>
                  <a:lnTo>
                    <a:pt x="49482" y="78732"/>
                  </a:lnTo>
                  <a:lnTo>
                    <a:pt x="30119" y="87808"/>
                  </a:lnTo>
                  <a:lnTo>
                    <a:pt x="10244" y="105409"/>
                  </a:lnTo>
                  <a:lnTo>
                    <a:pt x="0" y="133560"/>
                  </a:lnTo>
                  <a:lnTo>
                    <a:pt x="4506" y="163643"/>
                  </a:lnTo>
                  <a:lnTo>
                    <a:pt x="21029" y="184392"/>
                  </a:lnTo>
                  <a:lnTo>
                    <a:pt x="45903" y="191281"/>
                  </a:lnTo>
                  <a:lnTo>
                    <a:pt x="75463" y="179788"/>
                  </a:lnTo>
                  <a:lnTo>
                    <a:pt x="80777" y="186356"/>
                  </a:lnTo>
                  <a:lnTo>
                    <a:pt x="95469" y="198997"/>
                  </a:lnTo>
                  <a:lnTo>
                    <a:pt x="117661" y="207113"/>
                  </a:lnTo>
                  <a:lnTo>
                    <a:pt x="145478" y="200108"/>
                  </a:lnTo>
                  <a:lnTo>
                    <a:pt x="154399" y="207635"/>
                  </a:lnTo>
                  <a:lnTo>
                    <a:pt x="177299" y="220031"/>
                  </a:lnTo>
                  <a:lnTo>
                    <a:pt x="208384" y="222021"/>
                  </a:lnTo>
                  <a:lnTo>
                    <a:pt x="241858" y="198330"/>
                  </a:lnTo>
                  <a:lnTo>
                    <a:pt x="250650" y="204017"/>
                  </a:lnTo>
                  <a:lnTo>
                    <a:pt x="271972" y="211252"/>
                  </a:lnTo>
                  <a:lnTo>
                    <a:pt x="298239" y="205295"/>
                  </a:lnTo>
                  <a:lnTo>
                    <a:pt x="321868" y="171406"/>
                  </a:lnTo>
                  <a:close/>
                </a:path>
              </a:pathLst>
            </a:custGeom>
            <a:ln w="127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0">
            <a:extLst>
              <a:ext uri="{FF2B5EF4-FFF2-40B4-BE49-F238E27FC236}">
                <a16:creationId xmlns:a16="http://schemas.microsoft.com/office/drawing/2014/main" id="{2D11EDB9-7D63-4EA9-A1B4-845224F5D96D}"/>
              </a:ext>
            </a:extLst>
          </p:cNvPr>
          <p:cNvSpPr txBox="1">
            <a:spLocks/>
          </p:cNvSpPr>
          <p:nvPr/>
        </p:nvSpPr>
        <p:spPr>
          <a:xfrm>
            <a:off x="2470850" y="2263485"/>
            <a:ext cx="23228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solidFill>
                  <a:srgbClr val="2E2E2E"/>
                </a:solidFill>
              </a:rPr>
              <a:t>Incidents</a:t>
            </a:r>
            <a:endParaRPr lang="en-US" dirty="0"/>
          </a:p>
        </p:txBody>
      </p:sp>
      <p:pic>
        <p:nvPicPr>
          <p:cNvPr id="25" name="object 12">
            <a:extLst>
              <a:ext uri="{FF2B5EF4-FFF2-40B4-BE49-F238E27FC236}">
                <a16:creationId xmlns:a16="http://schemas.microsoft.com/office/drawing/2014/main" id="{A46C5927-14A5-44A4-8466-9F24A6F4290A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235700" y="1854200"/>
            <a:ext cx="59563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9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348707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7CB91226-C743-417F-80E3-78C3F1A784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594188"/>
              </p:ext>
            </p:extLst>
          </p:nvPr>
        </p:nvGraphicFramePr>
        <p:xfrm>
          <a:off x="983492" y="1521398"/>
          <a:ext cx="10687807" cy="430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1957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651326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object 2">
            <a:extLst>
              <a:ext uri="{FF2B5EF4-FFF2-40B4-BE49-F238E27FC236}">
                <a16:creationId xmlns:a16="http://schemas.microsoft.com/office/drawing/2014/main" id="{B35C60B4-C516-460B-9AAD-8F2C19310E10}"/>
              </a:ext>
            </a:extLst>
          </p:cNvPr>
          <p:cNvGrpSpPr/>
          <p:nvPr/>
        </p:nvGrpSpPr>
        <p:grpSpPr>
          <a:xfrm>
            <a:off x="448425" y="1312862"/>
            <a:ext cx="2371725" cy="4232275"/>
            <a:chOff x="431800" y="0"/>
            <a:chExt cx="2371725" cy="4232275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D2777F1F-1723-463F-972B-C3B0DA201996}"/>
                </a:ext>
              </a:extLst>
            </p:cNvPr>
            <p:cNvSpPr/>
            <p:nvPr/>
          </p:nvSpPr>
          <p:spPr>
            <a:xfrm>
              <a:off x="704850" y="654050"/>
              <a:ext cx="1160145" cy="1557655"/>
            </a:xfrm>
            <a:custGeom>
              <a:avLst/>
              <a:gdLst/>
              <a:ahLst/>
              <a:cxnLst/>
              <a:rect l="l" t="t" r="r" b="b"/>
              <a:pathLst>
                <a:path w="1160145" h="1557655">
                  <a:moveTo>
                    <a:pt x="1103249" y="996950"/>
                  </a:moveTo>
                  <a:lnTo>
                    <a:pt x="152400" y="1557654"/>
                  </a:lnTo>
                </a:path>
                <a:path w="1160145" h="1557655">
                  <a:moveTo>
                    <a:pt x="0" y="0"/>
                  </a:moveTo>
                  <a:lnTo>
                    <a:pt x="1159637" y="932814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B888DCCC-85AE-4869-A422-32F849CC4288}"/>
                </a:ext>
              </a:extLst>
            </p:cNvPr>
            <p:cNvSpPr/>
            <p:nvPr/>
          </p:nvSpPr>
          <p:spPr>
            <a:xfrm>
              <a:off x="685800" y="0"/>
              <a:ext cx="156210" cy="585470"/>
            </a:xfrm>
            <a:custGeom>
              <a:avLst/>
              <a:gdLst/>
              <a:ahLst/>
              <a:cxnLst/>
              <a:rect l="l" t="t" r="r" b="b"/>
              <a:pathLst>
                <a:path w="156209" h="585470">
                  <a:moveTo>
                    <a:pt x="0" y="585215"/>
                  </a:moveTo>
                  <a:lnTo>
                    <a:pt x="156183" y="0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D872B09-36A9-4F01-BFD2-9B8ECFC2851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650" y="723900"/>
              <a:ext cx="882650" cy="882650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A96ED796-FAB2-4260-A94E-AC8AD8E6BBAF}"/>
                </a:ext>
              </a:extLst>
            </p:cNvPr>
            <p:cNvSpPr/>
            <p:nvPr/>
          </p:nvSpPr>
          <p:spPr>
            <a:xfrm>
              <a:off x="1041400" y="88265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5031" y="297561"/>
                  </a:lnTo>
                  <a:lnTo>
                    <a:pt x="19460" y="344048"/>
                  </a:lnTo>
                  <a:lnTo>
                    <a:pt x="42293" y="386115"/>
                  </a:lnTo>
                  <a:lnTo>
                    <a:pt x="72532" y="422767"/>
                  </a:lnTo>
                  <a:lnTo>
                    <a:pt x="109184" y="453006"/>
                  </a:lnTo>
                  <a:lnTo>
                    <a:pt x="151251" y="475839"/>
                  </a:lnTo>
                  <a:lnTo>
                    <a:pt x="197738" y="490268"/>
                  </a:lnTo>
                  <a:lnTo>
                    <a:pt x="247650" y="495300"/>
                  </a:lnTo>
                  <a:lnTo>
                    <a:pt x="297561" y="490268"/>
                  </a:lnTo>
                  <a:lnTo>
                    <a:pt x="344048" y="475839"/>
                  </a:lnTo>
                  <a:lnTo>
                    <a:pt x="386115" y="453006"/>
                  </a:lnTo>
                  <a:lnTo>
                    <a:pt x="422767" y="422767"/>
                  </a:lnTo>
                  <a:lnTo>
                    <a:pt x="453006" y="386115"/>
                  </a:lnTo>
                  <a:lnTo>
                    <a:pt x="475839" y="344048"/>
                  </a:lnTo>
                  <a:lnTo>
                    <a:pt x="490268" y="297561"/>
                  </a:lnTo>
                  <a:lnTo>
                    <a:pt x="495300" y="247650"/>
                  </a:lnTo>
                  <a:lnTo>
                    <a:pt x="490268" y="197738"/>
                  </a:lnTo>
                  <a:lnTo>
                    <a:pt x="475839" y="151251"/>
                  </a:lnTo>
                  <a:lnTo>
                    <a:pt x="453006" y="109184"/>
                  </a:lnTo>
                  <a:lnTo>
                    <a:pt x="422767" y="72532"/>
                  </a:lnTo>
                  <a:lnTo>
                    <a:pt x="386115" y="42293"/>
                  </a:lnTo>
                  <a:lnTo>
                    <a:pt x="344048" y="19460"/>
                  </a:lnTo>
                  <a:lnTo>
                    <a:pt x="297561" y="5031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D025E301-7835-4DA9-A78F-AA3ED8F72B3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350" y="996950"/>
              <a:ext cx="292100" cy="273050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CCD77B0-B168-40B2-BBD1-5F0C0D7E08E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750" y="1409700"/>
              <a:ext cx="396875" cy="396875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50784CA9-0F82-4159-99DB-09D095303A2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4910" y="1521227"/>
              <a:ext cx="178014" cy="178137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61E895E-4C57-4359-8050-975CC7DE185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900" y="419100"/>
              <a:ext cx="396875" cy="390525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1D60CEC3-16AF-475A-B2FC-6E95E2B3577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118" y="526561"/>
              <a:ext cx="178064" cy="178014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89198886-D666-473D-A957-C2ADFF3BE45B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0000" y="2679700"/>
              <a:ext cx="1533525" cy="1539875"/>
            </a:xfrm>
            <a:prstGeom prst="rect">
              <a:avLst/>
            </a:prstGeom>
          </p:spPr>
        </p:pic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9BCF37D3-3D2D-42D5-9493-0438390398A8}"/>
                </a:ext>
              </a:extLst>
            </p:cNvPr>
            <p:cNvSpPr/>
            <p:nvPr/>
          </p:nvSpPr>
          <p:spPr>
            <a:xfrm>
              <a:off x="1371600" y="2781300"/>
              <a:ext cx="1282700" cy="1289050"/>
            </a:xfrm>
            <a:custGeom>
              <a:avLst/>
              <a:gdLst/>
              <a:ahLst/>
              <a:cxnLst/>
              <a:rect l="l" t="t" r="r" b="b"/>
              <a:pathLst>
                <a:path w="1282700" h="1289050">
                  <a:moveTo>
                    <a:pt x="641350" y="0"/>
                  </a:moveTo>
                  <a:lnTo>
                    <a:pt x="593485" y="1767"/>
                  </a:lnTo>
                  <a:lnTo>
                    <a:pt x="546577" y="6987"/>
                  </a:lnTo>
                  <a:lnTo>
                    <a:pt x="500747" y="15535"/>
                  </a:lnTo>
                  <a:lnTo>
                    <a:pt x="456121" y="27286"/>
                  </a:lnTo>
                  <a:lnTo>
                    <a:pt x="412822" y="42116"/>
                  </a:lnTo>
                  <a:lnTo>
                    <a:pt x="370975" y="59900"/>
                  </a:lnTo>
                  <a:lnTo>
                    <a:pt x="330703" y="80513"/>
                  </a:lnTo>
                  <a:lnTo>
                    <a:pt x="292130" y="103831"/>
                  </a:lnTo>
                  <a:lnTo>
                    <a:pt x="255381" y="129730"/>
                  </a:lnTo>
                  <a:lnTo>
                    <a:pt x="220579" y="158084"/>
                  </a:lnTo>
                  <a:lnTo>
                    <a:pt x="187848" y="188769"/>
                  </a:lnTo>
                  <a:lnTo>
                    <a:pt x="157313" y="221661"/>
                  </a:lnTo>
                  <a:lnTo>
                    <a:pt x="129098" y="256634"/>
                  </a:lnTo>
                  <a:lnTo>
                    <a:pt x="103326" y="293565"/>
                  </a:lnTo>
                  <a:lnTo>
                    <a:pt x="80122" y="332329"/>
                  </a:lnTo>
                  <a:lnTo>
                    <a:pt x="59609" y="372801"/>
                  </a:lnTo>
                  <a:lnTo>
                    <a:pt x="41912" y="414856"/>
                  </a:lnTo>
                  <a:lnTo>
                    <a:pt x="27154" y="458370"/>
                  </a:lnTo>
                  <a:lnTo>
                    <a:pt x="15460" y="503219"/>
                  </a:lnTo>
                  <a:lnTo>
                    <a:pt x="6953" y="549277"/>
                  </a:lnTo>
                  <a:lnTo>
                    <a:pt x="1759" y="596420"/>
                  </a:lnTo>
                  <a:lnTo>
                    <a:pt x="0" y="644525"/>
                  </a:lnTo>
                  <a:lnTo>
                    <a:pt x="1759" y="692629"/>
                  </a:lnTo>
                  <a:lnTo>
                    <a:pt x="6953" y="739772"/>
                  </a:lnTo>
                  <a:lnTo>
                    <a:pt x="15460" y="785830"/>
                  </a:lnTo>
                  <a:lnTo>
                    <a:pt x="27154" y="830679"/>
                  </a:lnTo>
                  <a:lnTo>
                    <a:pt x="41912" y="874193"/>
                  </a:lnTo>
                  <a:lnTo>
                    <a:pt x="59609" y="916248"/>
                  </a:lnTo>
                  <a:lnTo>
                    <a:pt x="80122" y="956720"/>
                  </a:lnTo>
                  <a:lnTo>
                    <a:pt x="103326" y="995484"/>
                  </a:lnTo>
                  <a:lnTo>
                    <a:pt x="129098" y="1032415"/>
                  </a:lnTo>
                  <a:lnTo>
                    <a:pt x="157313" y="1067388"/>
                  </a:lnTo>
                  <a:lnTo>
                    <a:pt x="187848" y="1100280"/>
                  </a:lnTo>
                  <a:lnTo>
                    <a:pt x="220579" y="1130965"/>
                  </a:lnTo>
                  <a:lnTo>
                    <a:pt x="255381" y="1159319"/>
                  </a:lnTo>
                  <a:lnTo>
                    <a:pt x="292130" y="1185218"/>
                  </a:lnTo>
                  <a:lnTo>
                    <a:pt x="330703" y="1208536"/>
                  </a:lnTo>
                  <a:lnTo>
                    <a:pt x="370975" y="1229149"/>
                  </a:lnTo>
                  <a:lnTo>
                    <a:pt x="412822" y="1246933"/>
                  </a:lnTo>
                  <a:lnTo>
                    <a:pt x="456121" y="1261763"/>
                  </a:lnTo>
                  <a:lnTo>
                    <a:pt x="500747" y="1273514"/>
                  </a:lnTo>
                  <a:lnTo>
                    <a:pt x="546577" y="1282062"/>
                  </a:lnTo>
                  <a:lnTo>
                    <a:pt x="593485" y="1287282"/>
                  </a:lnTo>
                  <a:lnTo>
                    <a:pt x="641350" y="1289050"/>
                  </a:lnTo>
                  <a:lnTo>
                    <a:pt x="689214" y="1287282"/>
                  </a:lnTo>
                  <a:lnTo>
                    <a:pt x="736122" y="1282062"/>
                  </a:lnTo>
                  <a:lnTo>
                    <a:pt x="781952" y="1273514"/>
                  </a:lnTo>
                  <a:lnTo>
                    <a:pt x="826578" y="1261763"/>
                  </a:lnTo>
                  <a:lnTo>
                    <a:pt x="869877" y="1246933"/>
                  </a:lnTo>
                  <a:lnTo>
                    <a:pt x="911724" y="1229149"/>
                  </a:lnTo>
                  <a:lnTo>
                    <a:pt x="951996" y="1208536"/>
                  </a:lnTo>
                  <a:lnTo>
                    <a:pt x="990569" y="1185218"/>
                  </a:lnTo>
                  <a:lnTo>
                    <a:pt x="1027318" y="1159319"/>
                  </a:lnTo>
                  <a:lnTo>
                    <a:pt x="1062120" y="1130965"/>
                  </a:lnTo>
                  <a:lnTo>
                    <a:pt x="1094851" y="1100280"/>
                  </a:lnTo>
                  <a:lnTo>
                    <a:pt x="1125386" y="1067388"/>
                  </a:lnTo>
                  <a:lnTo>
                    <a:pt x="1153601" y="1032415"/>
                  </a:lnTo>
                  <a:lnTo>
                    <a:pt x="1179373" y="995484"/>
                  </a:lnTo>
                  <a:lnTo>
                    <a:pt x="1202577" y="956720"/>
                  </a:lnTo>
                  <a:lnTo>
                    <a:pt x="1223090" y="916248"/>
                  </a:lnTo>
                  <a:lnTo>
                    <a:pt x="1240787" y="874193"/>
                  </a:lnTo>
                  <a:lnTo>
                    <a:pt x="1255545" y="830679"/>
                  </a:lnTo>
                  <a:lnTo>
                    <a:pt x="1267239" y="785830"/>
                  </a:lnTo>
                  <a:lnTo>
                    <a:pt x="1275746" y="739772"/>
                  </a:lnTo>
                  <a:lnTo>
                    <a:pt x="1280940" y="692629"/>
                  </a:lnTo>
                  <a:lnTo>
                    <a:pt x="1282700" y="644525"/>
                  </a:lnTo>
                  <a:lnTo>
                    <a:pt x="1280940" y="596420"/>
                  </a:lnTo>
                  <a:lnTo>
                    <a:pt x="1275746" y="549277"/>
                  </a:lnTo>
                  <a:lnTo>
                    <a:pt x="1267239" y="503219"/>
                  </a:lnTo>
                  <a:lnTo>
                    <a:pt x="1255545" y="458370"/>
                  </a:lnTo>
                  <a:lnTo>
                    <a:pt x="1240787" y="414856"/>
                  </a:lnTo>
                  <a:lnTo>
                    <a:pt x="1223090" y="372801"/>
                  </a:lnTo>
                  <a:lnTo>
                    <a:pt x="1202577" y="332329"/>
                  </a:lnTo>
                  <a:lnTo>
                    <a:pt x="1179373" y="293565"/>
                  </a:lnTo>
                  <a:lnTo>
                    <a:pt x="1153601" y="256634"/>
                  </a:lnTo>
                  <a:lnTo>
                    <a:pt x="1125386" y="221661"/>
                  </a:lnTo>
                  <a:lnTo>
                    <a:pt x="1094851" y="188769"/>
                  </a:lnTo>
                  <a:lnTo>
                    <a:pt x="1062120" y="158084"/>
                  </a:lnTo>
                  <a:lnTo>
                    <a:pt x="1027318" y="129730"/>
                  </a:lnTo>
                  <a:lnTo>
                    <a:pt x="990569" y="103831"/>
                  </a:lnTo>
                  <a:lnTo>
                    <a:pt x="951996" y="80513"/>
                  </a:lnTo>
                  <a:lnTo>
                    <a:pt x="911724" y="59900"/>
                  </a:lnTo>
                  <a:lnTo>
                    <a:pt x="869877" y="42116"/>
                  </a:lnTo>
                  <a:lnTo>
                    <a:pt x="826578" y="27286"/>
                  </a:lnTo>
                  <a:lnTo>
                    <a:pt x="781952" y="15535"/>
                  </a:lnTo>
                  <a:lnTo>
                    <a:pt x="736122" y="6987"/>
                  </a:lnTo>
                  <a:lnTo>
                    <a:pt x="689214" y="1767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94690BF7-2E9D-48A8-A4CF-DA503BFC0D24}"/>
                </a:ext>
              </a:extLst>
            </p:cNvPr>
            <p:cNvSpPr/>
            <p:nvPr/>
          </p:nvSpPr>
          <p:spPr>
            <a:xfrm>
              <a:off x="1651000" y="3067050"/>
              <a:ext cx="723900" cy="717550"/>
            </a:xfrm>
            <a:custGeom>
              <a:avLst/>
              <a:gdLst/>
              <a:ahLst/>
              <a:cxnLst/>
              <a:rect l="l" t="t" r="r" b="b"/>
              <a:pathLst>
                <a:path w="723900" h="717550">
                  <a:moveTo>
                    <a:pt x="656970" y="151384"/>
                  </a:moveTo>
                  <a:lnTo>
                    <a:pt x="685055" y="197486"/>
                  </a:lnTo>
                  <a:lnTo>
                    <a:pt x="706104" y="248078"/>
                  </a:lnTo>
                  <a:lnTo>
                    <a:pt x="719318" y="302170"/>
                  </a:lnTo>
                  <a:lnTo>
                    <a:pt x="723900" y="358775"/>
                  </a:lnTo>
                  <a:lnTo>
                    <a:pt x="720573" y="407213"/>
                  </a:lnTo>
                  <a:lnTo>
                    <a:pt x="710891" y="453745"/>
                  </a:lnTo>
                  <a:lnTo>
                    <a:pt x="695295" y="497933"/>
                  </a:lnTo>
                  <a:lnTo>
                    <a:pt x="674228" y="539336"/>
                  </a:lnTo>
                  <a:lnTo>
                    <a:pt x="648135" y="577514"/>
                  </a:lnTo>
                  <a:lnTo>
                    <a:pt x="617458" y="612028"/>
                  </a:lnTo>
                  <a:lnTo>
                    <a:pt x="582640" y="642439"/>
                  </a:lnTo>
                  <a:lnTo>
                    <a:pt x="544124" y="668306"/>
                  </a:lnTo>
                  <a:lnTo>
                    <a:pt x="502354" y="689191"/>
                  </a:lnTo>
                  <a:lnTo>
                    <a:pt x="457773" y="704653"/>
                  </a:lnTo>
                  <a:lnTo>
                    <a:pt x="410824" y="714252"/>
                  </a:lnTo>
                  <a:lnTo>
                    <a:pt x="361950" y="717550"/>
                  </a:lnTo>
                  <a:lnTo>
                    <a:pt x="313075" y="714252"/>
                  </a:lnTo>
                  <a:lnTo>
                    <a:pt x="266126" y="704653"/>
                  </a:lnTo>
                  <a:lnTo>
                    <a:pt x="221545" y="689191"/>
                  </a:lnTo>
                  <a:lnTo>
                    <a:pt x="179775" y="668306"/>
                  </a:lnTo>
                  <a:lnTo>
                    <a:pt x="141259" y="642439"/>
                  </a:lnTo>
                  <a:lnTo>
                    <a:pt x="106441" y="612028"/>
                  </a:lnTo>
                  <a:lnTo>
                    <a:pt x="75764" y="577514"/>
                  </a:lnTo>
                  <a:lnTo>
                    <a:pt x="49671" y="539336"/>
                  </a:lnTo>
                  <a:lnTo>
                    <a:pt x="28604" y="497933"/>
                  </a:lnTo>
                  <a:lnTo>
                    <a:pt x="13008" y="453745"/>
                  </a:lnTo>
                  <a:lnTo>
                    <a:pt x="3326" y="407213"/>
                  </a:lnTo>
                  <a:lnTo>
                    <a:pt x="0" y="358775"/>
                  </a:lnTo>
                  <a:lnTo>
                    <a:pt x="3326" y="310336"/>
                  </a:lnTo>
                  <a:lnTo>
                    <a:pt x="13008" y="263804"/>
                  </a:lnTo>
                  <a:lnTo>
                    <a:pt x="28604" y="219616"/>
                  </a:lnTo>
                  <a:lnTo>
                    <a:pt x="49671" y="178213"/>
                  </a:lnTo>
                  <a:lnTo>
                    <a:pt x="75764" y="140035"/>
                  </a:lnTo>
                  <a:lnTo>
                    <a:pt x="106441" y="105521"/>
                  </a:lnTo>
                  <a:lnTo>
                    <a:pt x="141259" y="75110"/>
                  </a:lnTo>
                  <a:lnTo>
                    <a:pt x="179775" y="49243"/>
                  </a:lnTo>
                  <a:lnTo>
                    <a:pt x="221545" y="28358"/>
                  </a:lnTo>
                  <a:lnTo>
                    <a:pt x="266126" y="12896"/>
                  </a:lnTo>
                  <a:lnTo>
                    <a:pt x="313075" y="3297"/>
                  </a:lnTo>
                  <a:lnTo>
                    <a:pt x="361950" y="0"/>
                  </a:lnTo>
                  <a:lnTo>
                    <a:pt x="417167" y="4187"/>
                  </a:lnTo>
                  <a:lnTo>
                    <a:pt x="469455" y="16351"/>
                  </a:lnTo>
                  <a:lnTo>
                    <a:pt x="518219" y="35897"/>
                  </a:lnTo>
                  <a:lnTo>
                    <a:pt x="562863" y="62229"/>
                  </a:lnTo>
                </a:path>
                <a:path w="723900" h="717550">
                  <a:moveTo>
                    <a:pt x="361950" y="568198"/>
                  </a:moveTo>
                  <a:lnTo>
                    <a:pt x="410565" y="562688"/>
                  </a:lnTo>
                  <a:lnTo>
                    <a:pt x="455108" y="546984"/>
                  </a:lnTo>
                  <a:lnTo>
                    <a:pt x="494338" y="522321"/>
                  </a:lnTo>
                  <a:lnTo>
                    <a:pt x="527011" y="489933"/>
                  </a:lnTo>
                  <a:lnTo>
                    <a:pt x="551887" y="451056"/>
                  </a:lnTo>
                  <a:lnTo>
                    <a:pt x="567723" y="406925"/>
                  </a:lnTo>
                  <a:lnTo>
                    <a:pt x="573277" y="358775"/>
                  </a:lnTo>
                  <a:lnTo>
                    <a:pt x="567723" y="310624"/>
                  </a:lnTo>
                  <a:lnTo>
                    <a:pt x="551887" y="266493"/>
                  </a:lnTo>
                  <a:lnTo>
                    <a:pt x="527011" y="227616"/>
                  </a:lnTo>
                  <a:lnTo>
                    <a:pt x="494338" y="195228"/>
                  </a:lnTo>
                  <a:lnTo>
                    <a:pt x="455108" y="170565"/>
                  </a:lnTo>
                  <a:lnTo>
                    <a:pt x="410565" y="154861"/>
                  </a:lnTo>
                  <a:lnTo>
                    <a:pt x="361950" y="149351"/>
                  </a:lnTo>
                  <a:lnTo>
                    <a:pt x="313334" y="154861"/>
                  </a:lnTo>
                  <a:lnTo>
                    <a:pt x="268791" y="170565"/>
                  </a:lnTo>
                  <a:lnTo>
                    <a:pt x="229561" y="195228"/>
                  </a:lnTo>
                  <a:lnTo>
                    <a:pt x="196888" y="227616"/>
                  </a:lnTo>
                  <a:lnTo>
                    <a:pt x="172012" y="266493"/>
                  </a:lnTo>
                  <a:lnTo>
                    <a:pt x="156176" y="310624"/>
                  </a:lnTo>
                  <a:lnTo>
                    <a:pt x="150622" y="358775"/>
                  </a:lnTo>
                  <a:lnTo>
                    <a:pt x="156176" y="406925"/>
                  </a:lnTo>
                  <a:lnTo>
                    <a:pt x="172012" y="451056"/>
                  </a:lnTo>
                  <a:lnTo>
                    <a:pt x="196888" y="489933"/>
                  </a:lnTo>
                  <a:lnTo>
                    <a:pt x="229561" y="522321"/>
                  </a:lnTo>
                  <a:lnTo>
                    <a:pt x="268791" y="546984"/>
                  </a:lnTo>
                  <a:lnTo>
                    <a:pt x="313334" y="562688"/>
                  </a:lnTo>
                  <a:lnTo>
                    <a:pt x="361950" y="568198"/>
                  </a:lnTo>
                  <a:close/>
                </a:path>
              </a:pathLst>
            </a:custGeom>
            <a:ln w="254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CCC825DD-1A69-4470-A7A1-4458C314BDA8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37511" y="3075051"/>
              <a:ext cx="424942" cy="425703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A7D10DEC-C753-4109-9F71-9D55B87A56F4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1800" y="1784350"/>
              <a:ext cx="876350" cy="882650"/>
            </a:xfrm>
            <a:prstGeom prst="rect">
              <a:avLst/>
            </a:prstGeom>
          </p:spPr>
        </p:pic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73CB74D4-4DDB-4894-96FB-2C9AB4912B29}"/>
                </a:ext>
              </a:extLst>
            </p:cNvPr>
            <p:cNvSpPr/>
            <p:nvPr/>
          </p:nvSpPr>
          <p:spPr>
            <a:xfrm>
              <a:off x="590550" y="1943100"/>
              <a:ext cx="488950" cy="495300"/>
            </a:xfrm>
            <a:custGeom>
              <a:avLst/>
              <a:gdLst/>
              <a:ahLst/>
              <a:cxnLst/>
              <a:rect l="l" t="t" r="r" b="b"/>
              <a:pathLst>
                <a:path w="488950" h="495300">
                  <a:moveTo>
                    <a:pt x="244475" y="0"/>
                  </a:moveTo>
                  <a:lnTo>
                    <a:pt x="195206" y="5031"/>
                  </a:lnTo>
                  <a:lnTo>
                    <a:pt x="149316" y="19460"/>
                  </a:lnTo>
                  <a:lnTo>
                    <a:pt x="107789" y="42293"/>
                  </a:lnTo>
                  <a:lnTo>
                    <a:pt x="71607" y="72532"/>
                  </a:lnTo>
                  <a:lnTo>
                    <a:pt x="41754" y="109184"/>
                  </a:lnTo>
                  <a:lnTo>
                    <a:pt x="19212" y="151251"/>
                  </a:lnTo>
                  <a:lnTo>
                    <a:pt x="4967" y="197738"/>
                  </a:lnTo>
                  <a:lnTo>
                    <a:pt x="0" y="247650"/>
                  </a:lnTo>
                  <a:lnTo>
                    <a:pt x="4967" y="297561"/>
                  </a:lnTo>
                  <a:lnTo>
                    <a:pt x="19212" y="344048"/>
                  </a:lnTo>
                  <a:lnTo>
                    <a:pt x="41754" y="386115"/>
                  </a:lnTo>
                  <a:lnTo>
                    <a:pt x="71607" y="422767"/>
                  </a:lnTo>
                  <a:lnTo>
                    <a:pt x="107789" y="453006"/>
                  </a:lnTo>
                  <a:lnTo>
                    <a:pt x="149316" y="475839"/>
                  </a:lnTo>
                  <a:lnTo>
                    <a:pt x="195206" y="490268"/>
                  </a:lnTo>
                  <a:lnTo>
                    <a:pt x="244475" y="495300"/>
                  </a:lnTo>
                  <a:lnTo>
                    <a:pt x="293743" y="490268"/>
                  </a:lnTo>
                  <a:lnTo>
                    <a:pt x="339633" y="475839"/>
                  </a:lnTo>
                  <a:lnTo>
                    <a:pt x="381160" y="453006"/>
                  </a:lnTo>
                  <a:lnTo>
                    <a:pt x="417342" y="422767"/>
                  </a:lnTo>
                  <a:lnTo>
                    <a:pt x="447195" y="386115"/>
                  </a:lnTo>
                  <a:lnTo>
                    <a:pt x="469737" y="344048"/>
                  </a:lnTo>
                  <a:lnTo>
                    <a:pt x="483982" y="297561"/>
                  </a:lnTo>
                  <a:lnTo>
                    <a:pt x="488950" y="247650"/>
                  </a:lnTo>
                  <a:lnTo>
                    <a:pt x="483982" y="197738"/>
                  </a:lnTo>
                  <a:lnTo>
                    <a:pt x="469737" y="151251"/>
                  </a:lnTo>
                  <a:lnTo>
                    <a:pt x="447195" y="109184"/>
                  </a:lnTo>
                  <a:lnTo>
                    <a:pt x="417342" y="72532"/>
                  </a:lnTo>
                  <a:lnTo>
                    <a:pt x="381160" y="42293"/>
                  </a:lnTo>
                  <a:lnTo>
                    <a:pt x="339633" y="19460"/>
                  </a:lnTo>
                  <a:lnTo>
                    <a:pt x="293743" y="5031"/>
                  </a:lnTo>
                  <a:lnTo>
                    <a:pt x="2444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DE4A8143-6E36-43AF-BD77-959024DA973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838" y="2096389"/>
              <a:ext cx="335470" cy="208025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18A152D1-9A59-43C7-A028-AC6C209F496F}"/>
                </a:ext>
              </a:extLst>
            </p:cNvPr>
            <p:cNvSpPr/>
            <p:nvPr/>
          </p:nvSpPr>
          <p:spPr>
            <a:xfrm>
              <a:off x="638632" y="2076620"/>
              <a:ext cx="396875" cy="222250"/>
            </a:xfrm>
            <a:custGeom>
              <a:avLst/>
              <a:gdLst/>
              <a:ahLst/>
              <a:cxnLst/>
              <a:rect l="l" t="t" r="r" b="b"/>
              <a:pathLst>
                <a:path w="396875" h="222250">
                  <a:moveTo>
                    <a:pt x="321868" y="171406"/>
                  </a:moveTo>
                  <a:lnTo>
                    <a:pt x="328174" y="175073"/>
                  </a:lnTo>
                  <a:lnTo>
                    <a:pt x="334821" y="177692"/>
                  </a:lnTo>
                  <a:lnTo>
                    <a:pt x="341808" y="179264"/>
                  </a:lnTo>
                  <a:lnTo>
                    <a:pt x="349135" y="179788"/>
                  </a:lnTo>
                  <a:lnTo>
                    <a:pt x="367646" y="176035"/>
                  </a:lnTo>
                  <a:lnTo>
                    <a:pt x="382663" y="165770"/>
                  </a:lnTo>
                  <a:lnTo>
                    <a:pt x="392737" y="150481"/>
                  </a:lnTo>
                  <a:lnTo>
                    <a:pt x="396417" y="131655"/>
                  </a:lnTo>
                  <a:lnTo>
                    <a:pt x="392737" y="112829"/>
                  </a:lnTo>
                  <a:lnTo>
                    <a:pt x="382663" y="97539"/>
                  </a:lnTo>
                  <a:lnTo>
                    <a:pt x="367646" y="87274"/>
                  </a:lnTo>
                  <a:lnTo>
                    <a:pt x="349135" y="83522"/>
                  </a:lnTo>
                  <a:lnTo>
                    <a:pt x="349135" y="82633"/>
                  </a:lnTo>
                  <a:lnTo>
                    <a:pt x="346877" y="72259"/>
                  </a:lnTo>
                  <a:lnTo>
                    <a:pt x="337204" y="49645"/>
                  </a:lnTo>
                  <a:lnTo>
                    <a:pt x="315767" y="27555"/>
                  </a:lnTo>
                  <a:lnTo>
                    <a:pt x="278218" y="18752"/>
                  </a:lnTo>
                  <a:lnTo>
                    <a:pt x="272566" y="13771"/>
                  </a:lnTo>
                  <a:lnTo>
                    <a:pt x="256855" y="4623"/>
                  </a:lnTo>
                  <a:lnTo>
                    <a:pt x="232961" y="0"/>
                  </a:lnTo>
                  <a:lnTo>
                    <a:pt x="202755" y="8592"/>
                  </a:lnTo>
                  <a:lnTo>
                    <a:pt x="195979" y="5012"/>
                  </a:lnTo>
                  <a:lnTo>
                    <a:pt x="178547" y="813"/>
                  </a:lnTo>
                  <a:lnTo>
                    <a:pt x="154808" y="5806"/>
                  </a:lnTo>
                  <a:lnTo>
                    <a:pt x="129108" y="29801"/>
                  </a:lnTo>
                  <a:lnTo>
                    <a:pt x="119434" y="27007"/>
                  </a:lnTo>
                  <a:lnTo>
                    <a:pt x="97402" y="26213"/>
                  </a:lnTo>
                  <a:lnTo>
                    <a:pt x="73494" y="38802"/>
                  </a:lnTo>
                  <a:lnTo>
                    <a:pt x="58191" y="76156"/>
                  </a:lnTo>
                  <a:lnTo>
                    <a:pt x="49482" y="78732"/>
                  </a:lnTo>
                  <a:lnTo>
                    <a:pt x="30119" y="87808"/>
                  </a:lnTo>
                  <a:lnTo>
                    <a:pt x="10244" y="105409"/>
                  </a:lnTo>
                  <a:lnTo>
                    <a:pt x="0" y="133560"/>
                  </a:lnTo>
                  <a:lnTo>
                    <a:pt x="4506" y="163643"/>
                  </a:lnTo>
                  <a:lnTo>
                    <a:pt x="21029" y="184392"/>
                  </a:lnTo>
                  <a:lnTo>
                    <a:pt x="45903" y="191281"/>
                  </a:lnTo>
                  <a:lnTo>
                    <a:pt x="75463" y="179788"/>
                  </a:lnTo>
                  <a:lnTo>
                    <a:pt x="80777" y="186356"/>
                  </a:lnTo>
                  <a:lnTo>
                    <a:pt x="95469" y="198997"/>
                  </a:lnTo>
                  <a:lnTo>
                    <a:pt x="117661" y="207113"/>
                  </a:lnTo>
                  <a:lnTo>
                    <a:pt x="145478" y="200108"/>
                  </a:lnTo>
                  <a:lnTo>
                    <a:pt x="154399" y="207635"/>
                  </a:lnTo>
                  <a:lnTo>
                    <a:pt x="177299" y="220031"/>
                  </a:lnTo>
                  <a:lnTo>
                    <a:pt x="208384" y="222021"/>
                  </a:lnTo>
                  <a:lnTo>
                    <a:pt x="241858" y="198330"/>
                  </a:lnTo>
                  <a:lnTo>
                    <a:pt x="250650" y="204017"/>
                  </a:lnTo>
                  <a:lnTo>
                    <a:pt x="271972" y="211252"/>
                  </a:lnTo>
                  <a:lnTo>
                    <a:pt x="298239" y="205295"/>
                  </a:lnTo>
                  <a:lnTo>
                    <a:pt x="321868" y="171406"/>
                  </a:lnTo>
                  <a:close/>
                </a:path>
              </a:pathLst>
            </a:custGeom>
            <a:ln w="127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0">
            <a:extLst>
              <a:ext uri="{FF2B5EF4-FFF2-40B4-BE49-F238E27FC236}">
                <a16:creationId xmlns:a16="http://schemas.microsoft.com/office/drawing/2014/main" id="{3C305A55-D3EE-49ED-833E-413BB09751AC}"/>
              </a:ext>
            </a:extLst>
          </p:cNvPr>
          <p:cNvSpPr txBox="1">
            <a:spLocks/>
          </p:cNvSpPr>
          <p:nvPr/>
        </p:nvSpPr>
        <p:spPr>
          <a:xfrm>
            <a:off x="2470850" y="2263485"/>
            <a:ext cx="23228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solidFill>
                  <a:srgbClr val="2E2E2E"/>
                </a:solidFill>
              </a:rPr>
              <a:t>Hunting</a:t>
            </a:r>
            <a:endParaRPr lang="en-US" dirty="0"/>
          </a:p>
        </p:txBody>
      </p:sp>
      <p:grpSp>
        <p:nvGrpSpPr>
          <p:cNvPr id="22" name="object 4">
            <a:extLst>
              <a:ext uri="{FF2B5EF4-FFF2-40B4-BE49-F238E27FC236}">
                <a16:creationId xmlns:a16="http://schemas.microsoft.com/office/drawing/2014/main" id="{FB4F0A06-5546-4323-AE50-A555CE6D9836}"/>
              </a:ext>
            </a:extLst>
          </p:cNvPr>
          <p:cNvGrpSpPr/>
          <p:nvPr/>
        </p:nvGrpSpPr>
        <p:grpSpPr>
          <a:xfrm>
            <a:off x="5740400" y="1384300"/>
            <a:ext cx="6451600" cy="5276850"/>
            <a:chOff x="5740400" y="1384300"/>
            <a:chExt cx="6451600" cy="5276850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05F7EDBC-284E-4350-8A32-61286CBEEB03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99150" y="1549384"/>
              <a:ext cx="6292850" cy="5019706"/>
            </a:xfrm>
            <a:prstGeom prst="rect">
              <a:avLst/>
            </a:prstGeom>
          </p:spPr>
        </p:pic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6F951B75-F2D7-46B6-894D-B13DBEDC9A04}"/>
                </a:ext>
              </a:extLst>
            </p:cNvPr>
            <p:cNvSpPr/>
            <p:nvPr/>
          </p:nvSpPr>
          <p:spPr>
            <a:xfrm>
              <a:off x="5975350" y="1625600"/>
              <a:ext cx="6216650" cy="4787900"/>
            </a:xfrm>
            <a:custGeom>
              <a:avLst/>
              <a:gdLst/>
              <a:ahLst/>
              <a:cxnLst/>
              <a:rect l="l" t="t" r="r" b="b"/>
              <a:pathLst>
                <a:path w="6216650" h="4787900">
                  <a:moveTo>
                    <a:pt x="6125845" y="0"/>
                  </a:moveTo>
                  <a:lnTo>
                    <a:pt x="90804" y="0"/>
                  </a:lnTo>
                  <a:lnTo>
                    <a:pt x="55453" y="7133"/>
                  </a:lnTo>
                  <a:lnTo>
                    <a:pt x="26590" y="26590"/>
                  </a:lnTo>
                  <a:lnTo>
                    <a:pt x="7133" y="55453"/>
                  </a:lnTo>
                  <a:lnTo>
                    <a:pt x="0" y="90804"/>
                  </a:lnTo>
                  <a:lnTo>
                    <a:pt x="0" y="4697069"/>
                  </a:lnTo>
                  <a:lnTo>
                    <a:pt x="7133" y="4732425"/>
                  </a:lnTo>
                  <a:lnTo>
                    <a:pt x="26590" y="4761296"/>
                  </a:lnTo>
                  <a:lnTo>
                    <a:pt x="55453" y="4780762"/>
                  </a:lnTo>
                  <a:lnTo>
                    <a:pt x="90804" y="4787900"/>
                  </a:lnTo>
                  <a:lnTo>
                    <a:pt x="6125845" y="4787900"/>
                  </a:lnTo>
                  <a:lnTo>
                    <a:pt x="6161196" y="4780762"/>
                  </a:lnTo>
                  <a:lnTo>
                    <a:pt x="6190059" y="4761296"/>
                  </a:lnTo>
                  <a:lnTo>
                    <a:pt x="6209516" y="4732425"/>
                  </a:lnTo>
                  <a:lnTo>
                    <a:pt x="6216650" y="4697069"/>
                  </a:lnTo>
                  <a:lnTo>
                    <a:pt x="6216650" y="90804"/>
                  </a:lnTo>
                  <a:lnTo>
                    <a:pt x="6209516" y="55453"/>
                  </a:lnTo>
                  <a:lnTo>
                    <a:pt x="6190059" y="26590"/>
                  </a:lnTo>
                  <a:lnTo>
                    <a:pt x="6161196" y="7133"/>
                  </a:lnTo>
                  <a:lnTo>
                    <a:pt x="6125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7">
              <a:extLst>
                <a:ext uri="{FF2B5EF4-FFF2-40B4-BE49-F238E27FC236}">
                  <a16:creationId xmlns:a16="http://schemas.microsoft.com/office/drawing/2014/main" id="{08CC7527-E97E-4B63-9225-DEFED3E1711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40400" y="1384300"/>
              <a:ext cx="6451599" cy="5276850"/>
            </a:xfrm>
            <a:prstGeom prst="rect">
              <a:avLst/>
            </a:prstGeom>
          </p:spPr>
        </p:pic>
        <p:pic>
          <p:nvPicPr>
            <p:cNvPr id="26" name="object 8">
              <a:extLst>
                <a:ext uri="{FF2B5EF4-FFF2-40B4-BE49-F238E27FC236}">
                  <a16:creationId xmlns:a16="http://schemas.microsoft.com/office/drawing/2014/main" id="{C8CBE4F2-D8E2-4603-9E03-E6FF63A48E9F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23000" y="1854200"/>
              <a:ext cx="5968999" cy="428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6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/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object 2">
            <a:extLst>
              <a:ext uri="{FF2B5EF4-FFF2-40B4-BE49-F238E27FC236}">
                <a16:creationId xmlns:a16="http://schemas.microsoft.com/office/drawing/2014/main" id="{72F0C973-0970-4B5F-9ADA-3ED17AF032C5}"/>
              </a:ext>
            </a:extLst>
          </p:cNvPr>
          <p:cNvGrpSpPr/>
          <p:nvPr/>
        </p:nvGrpSpPr>
        <p:grpSpPr>
          <a:xfrm>
            <a:off x="303868" y="1795549"/>
            <a:ext cx="2371725" cy="4232275"/>
            <a:chOff x="431800" y="0"/>
            <a:chExt cx="2371725" cy="4232275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576C28AD-1C01-427E-811F-70A7E10C28C2}"/>
                </a:ext>
              </a:extLst>
            </p:cNvPr>
            <p:cNvSpPr/>
            <p:nvPr/>
          </p:nvSpPr>
          <p:spPr>
            <a:xfrm>
              <a:off x="704850" y="654050"/>
              <a:ext cx="1160145" cy="1557655"/>
            </a:xfrm>
            <a:custGeom>
              <a:avLst/>
              <a:gdLst/>
              <a:ahLst/>
              <a:cxnLst/>
              <a:rect l="l" t="t" r="r" b="b"/>
              <a:pathLst>
                <a:path w="1160145" h="1557655">
                  <a:moveTo>
                    <a:pt x="1103249" y="996950"/>
                  </a:moveTo>
                  <a:lnTo>
                    <a:pt x="152400" y="1557654"/>
                  </a:lnTo>
                </a:path>
                <a:path w="1160145" h="1557655">
                  <a:moveTo>
                    <a:pt x="0" y="0"/>
                  </a:moveTo>
                  <a:lnTo>
                    <a:pt x="1159637" y="932814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9F04E003-4F68-43C5-BB1A-E947133B15AA}"/>
                </a:ext>
              </a:extLst>
            </p:cNvPr>
            <p:cNvSpPr/>
            <p:nvPr/>
          </p:nvSpPr>
          <p:spPr>
            <a:xfrm>
              <a:off x="685800" y="0"/>
              <a:ext cx="156210" cy="585470"/>
            </a:xfrm>
            <a:custGeom>
              <a:avLst/>
              <a:gdLst/>
              <a:ahLst/>
              <a:cxnLst/>
              <a:rect l="l" t="t" r="r" b="b"/>
              <a:pathLst>
                <a:path w="156209" h="585470">
                  <a:moveTo>
                    <a:pt x="0" y="585215"/>
                  </a:moveTo>
                  <a:lnTo>
                    <a:pt x="156183" y="0"/>
                  </a:lnTo>
                </a:path>
              </a:pathLst>
            </a:custGeom>
            <a:ln w="25400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07B6542-56C7-4874-B461-B8510136A60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650" y="723900"/>
              <a:ext cx="882650" cy="882650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30DE1F01-2512-4EB0-866B-E5B57614609E}"/>
                </a:ext>
              </a:extLst>
            </p:cNvPr>
            <p:cNvSpPr/>
            <p:nvPr/>
          </p:nvSpPr>
          <p:spPr>
            <a:xfrm>
              <a:off x="1041400" y="88265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5031" y="297561"/>
                  </a:lnTo>
                  <a:lnTo>
                    <a:pt x="19460" y="344048"/>
                  </a:lnTo>
                  <a:lnTo>
                    <a:pt x="42293" y="386115"/>
                  </a:lnTo>
                  <a:lnTo>
                    <a:pt x="72532" y="422767"/>
                  </a:lnTo>
                  <a:lnTo>
                    <a:pt x="109184" y="453006"/>
                  </a:lnTo>
                  <a:lnTo>
                    <a:pt x="151251" y="475839"/>
                  </a:lnTo>
                  <a:lnTo>
                    <a:pt x="197738" y="490268"/>
                  </a:lnTo>
                  <a:lnTo>
                    <a:pt x="247650" y="495300"/>
                  </a:lnTo>
                  <a:lnTo>
                    <a:pt x="297561" y="490268"/>
                  </a:lnTo>
                  <a:lnTo>
                    <a:pt x="344048" y="475839"/>
                  </a:lnTo>
                  <a:lnTo>
                    <a:pt x="386115" y="453006"/>
                  </a:lnTo>
                  <a:lnTo>
                    <a:pt x="422767" y="422767"/>
                  </a:lnTo>
                  <a:lnTo>
                    <a:pt x="453006" y="386115"/>
                  </a:lnTo>
                  <a:lnTo>
                    <a:pt x="475839" y="344048"/>
                  </a:lnTo>
                  <a:lnTo>
                    <a:pt x="490268" y="297561"/>
                  </a:lnTo>
                  <a:lnTo>
                    <a:pt x="495300" y="247650"/>
                  </a:lnTo>
                  <a:lnTo>
                    <a:pt x="490268" y="197738"/>
                  </a:lnTo>
                  <a:lnTo>
                    <a:pt x="475839" y="151251"/>
                  </a:lnTo>
                  <a:lnTo>
                    <a:pt x="453006" y="109184"/>
                  </a:lnTo>
                  <a:lnTo>
                    <a:pt x="422767" y="72532"/>
                  </a:lnTo>
                  <a:lnTo>
                    <a:pt x="386115" y="42293"/>
                  </a:lnTo>
                  <a:lnTo>
                    <a:pt x="344048" y="19460"/>
                  </a:lnTo>
                  <a:lnTo>
                    <a:pt x="297561" y="5031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48CD135-2F8B-421F-9E73-51F37D394CE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350" y="996950"/>
              <a:ext cx="292100" cy="273050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181982AC-EC7A-45C8-9ABB-C5485704658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750" y="1409700"/>
              <a:ext cx="396875" cy="396875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BEAC1688-DFED-4A83-BF29-D297A37BB61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4910" y="1521227"/>
              <a:ext cx="178014" cy="178137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5F22F8CB-AE5C-49A2-A90E-A799EAB7EAF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900" y="419100"/>
              <a:ext cx="396875" cy="390525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CA7A6E3F-DC87-419A-8CCB-E0717C907C1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118" y="526561"/>
              <a:ext cx="178064" cy="178014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66F1EFD0-75DF-43F1-9A3B-AB89A65A2B34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0000" y="2679700"/>
              <a:ext cx="1533525" cy="1539875"/>
            </a:xfrm>
            <a:prstGeom prst="rect">
              <a:avLst/>
            </a:prstGeom>
          </p:spPr>
        </p:pic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4DDE2FAB-F2D7-4084-A5AB-B21E7C3C97D5}"/>
                </a:ext>
              </a:extLst>
            </p:cNvPr>
            <p:cNvSpPr/>
            <p:nvPr/>
          </p:nvSpPr>
          <p:spPr>
            <a:xfrm>
              <a:off x="1371600" y="2781300"/>
              <a:ext cx="1282700" cy="1289050"/>
            </a:xfrm>
            <a:custGeom>
              <a:avLst/>
              <a:gdLst/>
              <a:ahLst/>
              <a:cxnLst/>
              <a:rect l="l" t="t" r="r" b="b"/>
              <a:pathLst>
                <a:path w="1282700" h="1289050">
                  <a:moveTo>
                    <a:pt x="641350" y="0"/>
                  </a:moveTo>
                  <a:lnTo>
                    <a:pt x="593485" y="1767"/>
                  </a:lnTo>
                  <a:lnTo>
                    <a:pt x="546577" y="6987"/>
                  </a:lnTo>
                  <a:lnTo>
                    <a:pt x="500747" y="15535"/>
                  </a:lnTo>
                  <a:lnTo>
                    <a:pt x="456121" y="27286"/>
                  </a:lnTo>
                  <a:lnTo>
                    <a:pt x="412822" y="42116"/>
                  </a:lnTo>
                  <a:lnTo>
                    <a:pt x="370975" y="59900"/>
                  </a:lnTo>
                  <a:lnTo>
                    <a:pt x="330703" y="80513"/>
                  </a:lnTo>
                  <a:lnTo>
                    <a:pt x="292130" y="103831"/>
                  </a:lnTo>
                  <a:lnTo>
                    <a:pt x="255381" y="129730"/>
                  </a:lnTo>
                  <a:lnTo>
                    <a:pt x="220579" y="158084"/>
                  </a:lnTo>
                  <a:lnTo>
                    <a:pt x="187848" y="188769"/>
                  </a:lnTo>
                  <a:lnTo>
                    <a:pt x="157313" y="221661"/>
                  </a:lnTo>
                  <a:lnTo>
                    <a:pt x="129098" y="256634"/>
                  </a:lnTo>
                  <a:lnTo>
                    <a:pt x="103326" y="293565"/>
                  </a:lnTo>
                  <a:lnTo>
                    <a:pt x="80122" y="332329"/>
                  </a:lnTo>
                  <a:lnTo>
                    <a:pt x="59609" y="372801"/>
                  </a:lnTo>
                  <a:lnTo>
                    <a:pt x="41912" y="414856"/>
                  </a:lnTo>
                  <a:lnTo>
                    <a:pt x="27154" y="458370"/>
                  </a:lnTo>
                  <a:lnTo>
                    <a:pt x="15460" y="503219"/>
                  </a:lnTo>
                  <a:lnTo>
                    <a:pt x="6953" y="549277"/>
                  </a:lnTo>
                  <a:lnTo>
                    <a:pt x="1759" y="596420"/>
                  </a:lnTo>
                  <a:lnTo>
                    <a:pt x="0" y="644525"/>
                  </a:lnTo>
                  <a:lnTo>
                    <a:pt x="1759" y="692629"/>
                  </a:lnTo>
                  <a:lnTo>
                    <a:pt x="6953" y="739772"/>
                  </a:lnTo>
                  <a:lnTo>
                    <a:pt x="15460" y="785830"/>
                  </a:lnTo>
                  <a:lnTo>
                    <a:pt x="27154" y="830679"/>
                  </a:lnTo>
                  <a:lnTo>
                    <a:pt x="41912" y="874193"/>
                  </a:lnTo>
                  <a:lnTo>
                    <a:pt x="59609" y="916248"/>
                  </a:lnTo>
                  <a:lnTo>
                    <a:pt x="80122" y="956720"/>
                  </a:lnTo>
                  <a:lnTo>
                    <a:pt x="103326" y="995484"/>
                  </a:lnTo>
                  <a:lnTo>
                    <a:pt x="129098" y="1032415"/>
                  </a:lnTo>
                  <a:lnTo>
                    <a:pt x="157313" y="1067388"/>
                  </a:lnTo>
                  <a:lnTo>
                    <a:pt x="187848" y="1100280"/>
                  </a:lnTo>
                  <a:lnTo>
                    <a:pt x="220579" y="1130965"/>
                  </a:lnTo>
                  <a:lnTo>
                    <a:pt x="255381" y="1159319"/>
                  </a:lnTo>
                  <a:lnTo>
                    <a:pt x="292130" y="1185218"/>
                  </a:lnTo>
                  <a:lnTo>
                    <a:pt x="330703" y="1208536"/>
                  </a:lnTo>
                  <a:lnTo>
                    <a:pt x="370975" y="1229149"/>
                  </a:lnTo>
                  <a:lnTo>
                    <a:pt x="412822" y="1246933"/>
                  </a:lnTo>
                  <a:lnTo>
                    <a:pt x="456121" y="1261763"/>
                  </a:lnTo>
                  <a:lnTo>
                    <a:pt x="500747" y="1273514"/>
                  </a:lnTo>
                  <a:lnTo>
                    <a:pt x="546577" y="1282062"/>
                  </a:lnTo>
                  <a:lnTo>
                    <a:pt x="593485" y="1287282"/>
                  </a:lnTo>
                  <a:lnTo>
                    <a:pt x="641350" y="1289050"/>
                  </a:lnTo>
                  <a:lnTo>
                    <a:pt x="689214" y="1287282"/>
                  </a:lnTo>
                  <a:lnTo>
                    <a:pt x="736122" y="1282062"/>
                  </a:lnTo>
                  <a:lnTo>
                    <a:pt x="781952" y="1273514"/>
                  </a:lnTo>
                  <a:lnTo>
                    <a:pt x="826578" y="1261763"/>
                  </a:lnTo>
                  <a:lnTo>
                    <a:pt x="869877" y="1246933"/>
                  </a:lnTo>
                  <a:lnTo>
                    <a:pt x="911724" y="1229149"/>
                  </a:lnTo>
                  <a:lnTo>
                    <a:pt x="951996" y="1208536"/>
                  </a:lnTo>
                  <a:lnTo>
                    <a:pt x="990569" y="1185218"/>
                  </a:lnTo>
                  <a:lnTo>
                    <a:pt x="1027318" y="1159319"/>
                  </a:lnTo>
                  <a:lnTo>
                    <a:pt x="1062120" y="1130965"/>
                  </a:lnTo>
                  <a:lnTo>
                    <a:pt x="1094851" y="1100280"/>
                  </a:lnTo>
                  <a:lnTo>
                    <a:pt x="1125386" y="1067388"/>
                  </a:lnTo>
                  <a:lnTo>
                    <a:pt x="1153601" y="1032415"/>
                  </a:lnTo>
                  <a:lnTo>
                    <a:pt x="1179373" y="995484"/>
                  </a:lnTo>
                  <a:lnTo>
                    <a:pt x="1202577" y="956720"/>
                  </a:lnTo>
                  <a:lnTo>
                    <a:pt x="1223090" y="916248"/>
                  </a:lnTo>
                  <a:lnTo>
                    <a:pt x="1240787" y="874193"/>
                  </a:lnTo>
                  <a:lnTo>
                    <a:pt x="1255545" y="830679"/>
                  </a:lnTo>
                  <a:lnTo>
                    <a:pt x="1267239" y="785830"/>
                  </a:lnTo>
                  <a:lnTo>
                    <a:pt x="1275746" y="739772"/>
                  </a:lnTo>
                  <a:lnTo>
                    <a:pt x="1280940" y="692629"/>
                  </a:lnTo>
                  <a:lnTo>
                    <a:pt x="1282700" y="644525"/>
                  </a:lnTo>
                  <a:lnTo>
                    <a:pt x="1280940" y="596420"/>
                  </a:lnTo>
                  <a:lnTo>
                    <a:pt x="1275746" y="549277"/>
                  </a:lnTo>
                  <a:lnTo>
                    <a:pt x="1267239" y="503219"/>
                  </a:lnTo>
                  <a:lnTo>
                    <a:pt x="1255545" y="458370"/>
                  </a:lnTo>
                  <a:lnTo>
                    <a:pt x="1240787" y="414856"/>
                  </a:lnTo>
                  <a:lnTo>
                    <a:pt x="1223090" y="372801"/>
                  </a:lnTo>
                  <a:lnTo>
                    <a:pt x="1202577" y="332329"/>
                  </a:lnTo>
                  <a:lnTo>
                    <a:pt x="1179373" y="293565"/>
                  </a:lnTo>
                  <a:lnTo>
                    <a:pt x="1153601" y="256634"/>
                  </a:lnTo>
                  <a:lnTo>
                    <a:pt x="1125386" y="221661"/>
                  </a:lnTo>
                  <a:lnTo>
                    <a:pt x="1094851" y="188769"/>
                  </a:lnTo>
                  <a:lnTo>
                    <a:pt x="1062120" y="158084"/>
                  </a:lnTo>
                  <a:lnTo>
                    <a:pt x="1027318" y="129730"/>
                  </a:lnTo>
                  <a:lnTo>
                    <a:pt x="990569" y="103831"/>
                  </a:lnTo>
                  <a:lnTo>
                    <a:pt x="951996" y="80513"/>
                  </a:lnTo>
                  <a:lnTo>
                    <a:pt x="911724" y="59900"/>
                  </a:lnTo>
                  <a:lnTo>
                    <a:pt x="869877" y="42116"/>
                  </a:lnTo>
                  <a:lnTo>
                    <a:pt x="826578" y="27286"/>
                  </a:lnTo>
                  <a:lnTo>
                    <a:pt x="781952" y="15535"/>
                  </a:lnTo>
                  <a:lnTo>
                    <a:pt x="736122" y="6987"/>
                  </a:lnTo>
                  <a:lnTo>
                    <a:pt x="689214" y="1767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83B710D-BFD2-4301-AA69-0F59BEC37792}"/>
                </a:ext>
              </a:extLst>
            </p:cNvPr>
            <p:cNvSpPr/>
            <p:nvPr/>
          </p:nvSpPr>
          <p:spPr>
            <a:xfrm>
              <a:off x="1638300" y="3054350"/>
              <a:ext cx="742950" cy="742950"/>
            </a:xfrm>
            <a:custGeom>
              <a:avLst/>
              <a:gdLst/>
              <a:ahLst/>
              <a:cxnLst/>
              <a:rect l="l" t="t" r="r" b="b"/>
              <a:pathLst>
                <a:path w="742950" h="742950">
                  <a:moveTo>
                    <a:pt x="168275" y="371475"/>
                  </a:moveTo>
                  <a:lnTo>
                    <a:pt x="173646" y="324909"/>
                  </a:lnTo>
                  <a:lnTo>
                    <a:pt x="188943" y="282149"/>
                  </a:lnTo>
                  <a:lnTo>
                    <a:pt x="212941" y="244418"/>
                  </a:lnTo>
                  <a:lnTo>
                    <a:pt x="244418" y="212941"/>
                  </a:lnTo>
                  <a:lnTo>
                    <a:pt x="282149" y="188943"/>
                  </a:lnTo>
                  <a:lnTo>
                    <a:pt x="324909" y="173646"/>
                  </a:lnTo>
                  <a:lnTo>
                    <a:pt x="371475" y="168275"/>
                  </a:lnTo>
                  <a:lnTo>
                    <a:pt x="418040" y="173646"/>
                  </a:lnTo>
                  <a:lnTo>
                    <a:pt x="460800" y="188943"/>
                  </a:lnTo>
                  <a:lnTo>
                    <a:pt x="498531" y="212941"/>
                  </a:lnTo>
                  <a:lnTo>
                    <a:pt x="530008" y="244418"/>
                  </a:lnTo>
                  <a:lnTo>
                    <a:pt x="554006" y="282149"/>
                  </a:lnTo>
                  <a:lnTo>
                    <a:pt x="569303" y="324909"/>
                  </a:lnTo>
                  <a:lnTo>
                    <a:pt x="574675" y="371475"/>
                  </a:lnTo>
                  <a:lnTo>
                    <a:pt x="569303" y="418040"/>
                  </a:lnTo>
                  <a:lnTo>
                    <a:pt x="554006" y="460800"/>
                  </a:lnTo>
                  <a:lnTo>
                    <a:pt x="530008" y="498531"/>
                  </a:lnTo>
                  <a:lnTo>
                    <a:pt x="498531" y="530008"/>
                  </a:lnTo>
                  <a:lnTo>
                    <a:pt x="460800" y="554006"/>
                  </a:lnTo>
                  <a:lnTo>
                    <a:pt x="418040" y="569303"/>
                  </a:lnTo>
                  <a:lnTo>
                    <a:pt x="371475" y="574675"/>
                  </a:lnTo>
                  <a:lnTo>
                    <a:pt x="324909" y="569303"/>
                  </a:lnTo>
                  <a:lnTo>
                    <a:pt x="282149" y="554006"/>
                  </a:lnTo>
                  <a:lnTo>
                    <a:pt x="244418" y="530008"/>
                  </a:lnTo>
                  <a:lnTo>
                    <a:pt x="212941" y="498531"/>
                  </a:lnTo>
                  <a:lnTo>
                    <a:pt x="188943" y="460800"/>
                  </a:lnTo>
                  <a:lnTo>
                    <a:pt x="173646" y="418040"/>
                  </a:lnTo>
                  <a:lnTo>
                    <a:pt x="168275" y="371475"/>
                  </a:lnTo>
                  <a:close/>
                </a:path>
                <a:path w="742950" h="742950">
                  <a:moveTo>
                    <a:pt x="495300" y="21082"/>
                  </a:moveTo>
                  <a:lnTo>
                    <a:pt x="465093" y="11840"/>
                  </a:lnTo>
                  <a:lnTo>
                    <a:pt x="434244" y="5254"/>
                  </a:lnTo>
                  <a:lnTo>
                    <a:pt x="402967" y="1311"/>
                  </a:lnTo>
                  <a:lnTo>
                    <a:pt x="371475" y="0"/>
                  </a:lnTo>
                  <a:lnTo>
                    <a:pt x="324788" y="2886"/>
                  </a:lnTo>
                  <a:lnTo>
                    <a:pt x="279858" y="11317"/>
                  </a:lnTo>
                  <a:lnTo>
                    <a:pt x="237028" y="24948"/>
                  </a:lnTo>
                  <a:lnTo>
                    <a:pt x="196642" y="43435"/>
                  </a:lnTo>
                  <a:lnTo>
                    <a:pt x="159045" y="66432"/>
                  </a:lnTo>
                  <a:lnTo>
                    <a:pt x="124581" y="93595"/>
                  </a:lnTo>
                  <a:lnTo>
                    <a:pt x="93595" y="124581"/>
                  </a:lnTo>
                  <a:lnTo>
                    <a:pt x="66432" y="159045"/>
                  </a:lnTo>
                  <a:lnTo>
                    <a:pt x="43435" y="196642"/>
                  </a:lnTo>
                  <a:lnTo>
                    <a:pt x="24948" y="237028"/>
                  </a:lnTo>
                  <a:lnTo>
                    <a:pt x="11317" y="279858"/>
                  </a:lnTo>
                  <a:lnTo>
                    <a:pt x="2886" y="324788"/>
                  </a:lnTo>
                  <a:lnTo>
                    <a:pt x="0" y="371475"/>
                  </a:lnTo>
                  <a:lnTo>
                    <a:pt x="3138" y="420382"/>
                  </a:lnTo>
                  <a:lnTo>
                    <a:pt x="12298" y="467220"/>
                  </a:lnTo>
                  <a:lnTo>
                    <a:pt x="27093" y="511640"/>
                  </a:lnTo>
                  <a:lnTo>
                    <a:pt x="47137" y="553295"/>
                  </a:lnTo>
                  <a:lnTo>
                    <a:pt x="72045" y="591835"/>
                  </a:lnTo>
                  <a:lnTo>
                    <a:pt x="101430" y="626914"/>
                  </a:lnTo>
                  <a:lnTo>
                    <a:pt x="134908" y="658182"/>
                  </a:lnTo>
                  <a:lnTo>
                    <a:pt x="172092" y="685293"/>
                  </a:lnTo>
                  <a:lnTo>
                    <a:pt x="212598" y="707898"/>
                  </a:lnTo>
                </a:path>
                <a:path w="742950" h="742950">
                  <a:moveTo>
                    <a:pt x="247650" y="721868"/>
                  </a:moveTo>
                  <a:lnTo>
                    <a:pt x="276498" y="731109"/>
                  </a:lnTo>
                  <a:lnTo>
                    <a:pt x="306895" y="737695"/>
                  </a:lnTo>
                  <a:lnTo>
                    <a:pt x="338625" y="741638"/>
                  </a:lnTo>
                  <a:lnTo>
                    <a:pt x="371475" y="742950"/>
                  </a:lnTo>
                  <a:lnTo>
                    <a:pt x="418161" y="740063"/>
                  </a:lnTo>
                  <a:lnTo>
                    <a:pt x="463091" y="731632"/>
                  </a:lnTo>
                  <a:lnTo>
                    <a:pt x="505921" y="718001"/>
                  </a:lnTo>
                  <a:lnTo>
                    <a:pt x="546307" y="699514"/>
                  </a:lnTo>
                  <a:lnTo>
                    <a:pt x="583904" y="676517"/>
                  </a:lnTo>
                  <a:lnTo>
                    <a:pt x="618368" y="649354"/>
                  </a:lnTo>
                  <a:lnTo>
                    <a:pt x="649354" y="618368"/>
                  </a:lnTo>
                  <a:lnTo>
                    <a:pt x="676517" y="583904"/>
                  </a:lnTo>
                  <a:lnTo>
                    <a:pt x="699514" y="546307"/>
                  </a:lnTo>
                  <a:lnTo>
                    <a:pt x="718001" y="505921"/>
                  </a:lnTo>
                  <a:lnTo>
                    <a:pt x="731632" y="463091"/>
                  </a:lnTo>
                  <a:lnTo>
                    <a:pt x="740063" y="418161"/>
                  </a:lnTo>
                  <a:lnTo>
                    <a:pt x="742950" y="371475"/>
                  </a:lnTo>
                  <a:lnTo>
                    <a:pt x="741676" y="342076"/>
                  </a:lnTo>
                  <a:lnTo>
                    <a:pt x="737996" y="313356"/>
                  </a:lnTo>
                  <a:lnTo>
                    <a:pt x="732127" y="285089"/>
                  </a:lnTo>
                  <a:lnTo>
                    <a:pt x="724281" y="257048"/>
                  </a:lnTo>
                </a:path>
                <a:path w="742950" h="742950">
                  <a:moveTo>
                    <a:pt x="710183" y="217297"/>
                  </a:moveTo>
                  <a:lnTo>
                    <a:pt x="685977" y="172814"/>
                  </a:lnTo>
                  <a:lnTo>
                    <a:pt x="655797" y="132251"/>
                  </a:lnTo>
                  <a:lnTo>
                    <a:pt x="620435" y="96175"/>
                  </a:lnTo>
                  <a:lnTo>
                    <a:pt x="580684" y="65153"/>
                  </a:lnTo>
                  <a:lnTo>
                    <a:pt x="537337" y="39750"/>
                  </a:lnTo>
                </a:path>
                <a:path w="742950" h="742950">
                  <a:moveTo>
                    <a:pt x="471931" y="130810"/>
                  </a:moveTo>
                  <a:lnTo>
                    <a:pt x="461138" y="161867"/>
                  </a:lnTo>
                  <a:lnTo>
                    <a:pt x="455596" y="177815"/>
                  </a:lnTo>
                  <a:lnTo>
                    <a:pt x="453554" y="183691"/>
                  </a:lnTo>
                  <a:lnTo>
                    <a:pt x="453263" y="184530"/>
                  </a:lnTo>
                </a:path>
                <a:path w="742950" h="742950">
                  <a:moveTo>
                    <a:pt x="626110" y="275716"/>
                  </a:moveTo>
                  <a:lnTo>
                    <a:pt x="588297" y="287831"/>
                  </a:lnTo>
                  <a:lnTo>
                    <a:pt x="568880" y="294052"/>
                  </a:lnTo>
                  <a:lnTo>
                    <a:pt x="561726" y="296344"/>
                  </a:lnTo>
                  <a:lnTo>
                    <a:pt x="560705" y="296672"/>
                  </a:lnTo>
                </a:path>
                <a:path w="742950" h="742950">
                  <a:moveTo>
                    <a:pt x="558419" y="448563"/>
                  </a:moveTo>
                  <a:lnTo>
                    <a:pt x="596231" y="463395"/>
                  </a:lnTo>
                  <a:lnTo>
                    <a:pt x="615648" y="471011"/>
                  </a:lnTo>
                  <a:lnTo>
                    <a:pt x="622802" y="473817"/>
                  </a:lnTo>
                  <a:lnTo>
                    <a:pt x="623824" y="474217"/>
                  </a:lnTo>
                </a:path>
                <a:path w="742950" h="742950">
                  <a:moveTo>
                    <a:pt x="481330" y="619125"/>
                  </a:moveTo>
                  <a:lnTo>
                    <a:pt x="463708" y="584029"/>
                  </a:lnTo>
                  <a:lnTo>
                    <a:pt x="454659" y="566007"/>
                  </a:lnTo>
                  <a:lnTo>
                    <a:pt x="451326" y="559367"/>
                  </a:lnTo>
                  <a:lnTo>
                    <a:pt x="450850" y="558419"/>
                  </a:lnTo>
                </a:path>
                <a:path w="742950" h="742950">
                  <a:moveTo>
                    <a:pt x="273304" y="621411"/>
                  </a:moveTo>
                  <a:lnTo>
                    <a:pt x="288208" y="586315"/>
                  </a:lnTo>
                  <a:lnTo>
                    <a:pt x="295862" y="568293"/>
                  </a:lnTo>
                  <a:lnTo>
                    <a:pt x="298682" y="561653"/>
                  </a:lnTo>
                  <a:lnTo>
                    <a:pt x="299085" y="560705"/>
                  </a:lnTo>
                </a:path>
                <a:path w="742950" h="742950">
                  <a:moveTo>
                    <a:pt x="126111" y="474217"/>
                  </a:moveTo>
                  <a:lnTo>
                    <a:pt x="159885" y="460708"/>
                  </a:lnTo>
                  <a:lnTo>
                    <a:pt x="177228" y="453771"/>
                  </a:lnTo>
                  <a:lnTo>
                    <a:pt x="183618" y="451215"/>
                  </a:lnTo>
                  <a:lnTo>
                    <a:pt x="184531" y="450850"/>
                  </a:lnTo>
                </a:path>
                <a:path w="742950" h="742950">
                  <a:moveTo>
                    <a:pt x="126111" y="275716"/>
                  </a:moveTo>
                  <a:lnTo>
                    <a:pt x="158563" y="287831"/>
                  </a:lnTo>
                  <a:lnTo>
                    <a:pt x="175228" y="294052"/>
                  </a:lnTo>
                  <a:lnTo>
                    <a:pt x="181367" y="296344"/>
                  </a:lnTo>
                  <a:lnTo>
                    <a:pt x="182244" y="296672"/>
                  </a:lnTo>
                </a:path>
                <a:path w="742950" h="742950">
                  <a:moveTo>
                    <a:pt x="296672" y="182245"/>
                  </a:moveTo>
                  <a:lnTo>
                    <a:pt x="281840" y="152509"/>
                  </a:lnTo>
                  <a:lnTo>
                    <a:pt x="274224" y="137239"/>
                  </a:lnTo>
                  <a:lnTo>
                    <a:pt x="271418" y="131613"/>
                  </a:lnTo>
                  <a:lnTo>
                    <a:pt x="271018" y="130810"/>
                  </a:lnTo>
                </a:path>
              </a:pathLst>
            </a:custGeom>
            <a:ln w="25400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03DBBE85-2D0C-40F1-B54B-67EA25A90D7B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1800" y="1784350"/>
              <a:ext cx="876350" cy="882650"/>
            </a:xfrm>
            <a:prstGeom prst="rect">
              <a:avLst/>
            </a:prstGeom>
          </p:spPr>
        </p:pic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7A20FFFE-72C0-4B0E-98C6-1829CCADC38B}"/>
                </a:ext>
              </a:extLst>
            </p:cNvPr>
            <p:cNvSpPr/>
            <p:nvPr/>
          </p:nvSpPr>
          <p:spPr>
            <a:xfrm>
              <a:off x="590550" y="1943100"/>
              <a:ext cx="488950" cy="495300"/>
            </a:xfrm>
            <a:custGeom>
              <a:avLst/>
              <a:gdLst/>
              <a:ahLst/>
              <a:cxnLst/>
              <a:rect l="l" t="t" r="r" b="b"/>
              <a:pathLst>
                <a:path w="488950" h="495300">
                  <a:moveTo>
                    <a:pt x="244475" y="0"/>
                  </a:moveTo>
                  <a:lnTo>
                    <a:pt x="195206" y="5031"/>
                  </a:lnTo>
                  <a:lnTo>
                    <a:pt x="149316" y="19460"/>
                  </a:lnTo>
                  <a:lnTo>
                    <a:pt x="107789" y="42293"/>
                  </a:lnTo>
                  <a:lnTo>
                    <a:pt x="71607" y="72532"/>
                  </a:lnTo>
                  <a:lnTo>
                    <a:pt x="41754" y="109184"/>
                  </a:lnTo>
                  <a:lnTo>
                    <a:pt x="19212" y="151251"/>
                  </a:lnTo>
                  <a:lnTo>
                    <a:pt x="4967" y="197738"/>
                  </a:lnTo>
                  <a:lnTo>
                    <a:pt x="0" y="247650"/>
                  </a:lnTo>
                  <a:lnTo>
                    <a:pt x="4967" y="297561"/>
                  </a:lnTo>
                  <a:lnTo>
                    <a:pt x="19212" y="344048"/>
                  </a:lnTo>
                  <a:lnTo>
                    <a:pt x="41754" y="386115"/>
                  </a:lnTo>
                  <a:lnTo>
                    <a:pt x="71607" y="422767"/>
                  </a:lnTo>
                  <a:lnTo>
                    <a:pt x="107789" y="453006"/>
                  </a:lnTo>
                  <a:lnTo>
                    <a:pt x="149316" y="475839"/>
                  </a:lnTo>
                  <a:lnTo>
                    <a:pt x="195206" y="490268"/>
                  </a:lnTo>
                  <a:lnTo>
                    <a:pt x="244475" y="495300"/>
                  </a:lnTo>
                  <a:lnTo>
                    <a:pt x="293743" y="490268"/>
                  </a:lnTo>
                  <a:lnTo>
                    <a:pt x="339633" y="475839"/>
                  </a:lnTo>
                  <a:lnTo>
                    <a:pt x="381160" y="453006"/>
                  </a:lnTo>
                  <a:lnTo>
                    <a:pt x="417342" y="422767"/>
                  </a:lnTo>
                  <a:lnTo>
                    <a:pt x="447195" y="386115"/>
                  </a:lnTo>
                  <a:lnTo>
                    <a:pt x="469737" y="344048"/>
                  </a:lnTo>
                  <a:lnTo>
                    <a:pt x="483982" y="297561"/>
                  </a:lnTo>
                  <a:lnTo>
                    <a:pt x="488950" y="247650"/>
                  </a:lnTo>
                  <a:lnTo>
                    <a:pt x="483982" y="197738"/>
                  </a:lnTo>
                  <a:lnTo>
                    <a:pt x="469737" y="151251"/>
                  </a:lnTo>
                  <a:lnTo>
                    <a:pt x="447195" y="109184"/>
                  </a:lnTo>
                  <a:lnTo>
                    <a:pt x="417342" y="72532"/>
                  </a:lnTo>
                  <a:lnTo>
                    <a:pt x="381160" y="42293"/>
                  </a:lnTo>
                  <a:lnTo>
                    <a:pt x="339633" y="19460"/>
                  </a:lnTo>
                  <a:lnTo>
                    <a:pt x="293743" y="5031"/>
                  </a:lnTo>
                  <a:lnTo>
                    <a:pt x="2444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B7CFDBA6-5D7C-4F7C-984B-43A3B3625213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838" y="2096389"/>
              <a:ext cx="335470" cy="208025"/>
            </a:xfrm>
            <a:prstGeom prst="rect">
              <a:avLst/>
            </a:prstGeom>
          </p:spPr>
        </p:pic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2181699E-463E-4800-833E-FFD5C3A8AE8A}"/>
                </a:ext>
              </a:extLst>
            </p:cNvPr>
            <p:cNvSpPr/>
            <p:nvPr/>
          </p:nvSpPr>
          <p:spPr>
            <a:xfrm>
              <a:off x="638632" y="2076620"/>
              <a:ext cx="396875" cy="222250"/>
            </a:xfrm>
            <a:custGeom>
              <a:avLst/>
              <a:gdLst/>
              <a:ahLst/>
              <a:cxnLst/>
              <a:rect l="l" t="t" r="r" b="b"/>
              <a:pathLst>
                <a:path w="396875" h="222250">
                  <a:moveTo>
                    <a:pt x="321868" y="171406"/>
                  </a:moveTo>
                  <a:lnTo>
                    <a:pt x="328174" y="175073"/>
                  </a:lnTo>
                  <a:lnTo>
                    <a:pt x="334821" y="177692"/>
                  </a:lnTo>
                  <a:lnTo>
                    <a:pt x="341808" y="179264"/>
                  </a:lnTo>
                  <a:lnTo>
                    <a:pt x="349135" y="179788"/>
                  </a:lnTo>
                  <a:lnTo>
                    <a:pt x="367646" y="176035"/>
                  </a:lnTo>
                  <a:lnTo>
                    <a:pt x="382663" y="165770"/>
                  </a:lnTo>
                  <a:lnTo>
                    <a:pt x="392737" y="150481"/>
                  </a:lnTo>
                  <a:lnTo>
                    <a:pt x="396417" y="131655"/>
                  </a:lnTo>
                  <a:lnTo>
                    <a:pt x="392737" y="112829"/>
                  </a:lnTo>
                  <a:lnTo>
                    <a:pt x="382663" y="97539"/>
                  </a:lnTo>
                  <a:lnTo>
                    <a:pt x="367646" y="87274"/>
                  </a:lnTo>
                  <a:lnTo>
                    <a:pt x="349135" y="83522"/>
                  </a:lnTo>
                  <a:lnTo>
                    <a:pt x="349135" y="82633"/>
                  </a:lnTo>
                  <a:lnTo>
                    <a:pt x="346877" y="72259"/>
                  </a:lnTo>
                  <a:lnTo>
                    <a:pt x="337204" y="49645"/>
                  </a:lnTo>
                  <a:lnTo>
                    <a:pt x="315767" y="27555"/>
                  </a:lnTo>
                  <a:lnTo>
                    <a:pt x="278218" y="18752"/>
                  </a:lnTo>
                  <a:lnTo>
                    <a:pt x="272566" y="13771"/>
                  </a:lnTo>
                  <a:lnTo>
                    <a:pt x="256855" y="4623"/>
                  </a:lnTo>
                  <a:lnTo>
                    <a:pt x="232961" y="0"/>
                  </a:lnTo>
                  <a:lnTo>
                    <a:pt x="202755" y="8592"/>
                  </a:lnTo>
                  <a:lnTo>
                    <a:pt x="195979" y="5012"/>
                  </a:lnTo>
                  <a:lnTo>
                    <a:pt x="178547" y="813"/>
                  </a:lnTo>
                  <a:lnTo>
                    <a:pt x="154808" y="5806"/>
                  </a:lnTo>
                  <a:lnTo>
                    <a:pt x="129108" y="29801"/>
                  </a:lnTo>
                  <a:lnTo>
                    <a:pt x="119434" y="27007"/>
                  </a:lnTo>
                  <a:lnTo>
                    <a:pt x="97402" y="26213"/>
                  </a:lnTo>
                  <a:lnTo>
                    <a:pt x="73494" y="38802"/>
                  </a:lnTo>
                  <a:lnTo>
                    <a:pt x="58191" y="76156"/>
                  </a:lnTo>
                  <a:lnTo>
                    <a:pt x="49482" y="78732"/>
                  </a:lnTo>
                  <a:lnTo>
                    <a:pt x="30119" y="87808"/>
                  </a:lnTo>
                  <a:lnTo>
                    <a:pt x="10244" y="105409"/>
                  </a:lnTo>
                  <a:lnTo>
                    <a:pt x="0" y="133560"/>
                  </a:lnTo>
                  <a:lnTo>
                    <a:pt x="4506" y="163643"/>
                  </a:lnTo>
                  <a:lnTo>
                    <a:pt x="21029" y="184392"/>
                  </a:lnTo>
                  <a:lnTo>
                    <a:pt x="45903" y="191281"/>
                  </a:lnTo>
                  <a:lnTo>
                    <a:pt x="75463" y="179788"/>
                  </a:lnTo>
                  <a:lnTo>
                    <a:pt x="80777" y="186356"/>
                  </a:lnTo>
                  <a:lnTo>
                    <a:pt x="95469" y="198997"/>
                  </a:lnTo>
                  <a:lnTo>
                    <a:pt x="117661" y="207113"/>
                  </a:lnTo>
                  <a:lnTo>
                    <a:pt x="145478" y="200108"/>
                  </a:lnTo>
                  <a:lnTo>
                    <a:pt x="154399" y="207635"/>
                  </a:lnTo>
                  <a:lnTo>
                    <a:pt x="177299" y="220031"/>
                  </a:lnTo>
                  <a:lnTo>
                    <a:pt x="208384" y="222021"/>
                  </a:lnTo>
                  <a:lnTo>
                    <a:pt x="241858" y="198330"/>
                  </a:lnTo>
                  <a:lnTo>
                    <a:pt x="250650" y="204017"/>
                  </a:lnTo>
                  <a:lnTo>
                    <a:pt x="271972" y="211252"/>
                  </a:lnTo>
                  <a:lnTo>
                    <a:pt x="298239" y="205295"/>
                  </a:lnTo>
                  <a:lnTo>
                    <a:pt x="321868" y="171406"/>
                  </a:lnTo>
                  <a:close/>
                </a:path>
              </a:pathLst>
            </a:custGeom>
            <a:ln w="127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>
            <a:extLst>
              <a:ext uri="{FF2B5EF4-FFF2-40B4-BE49-F238E27FC236}">
                <a16:creationId xmlns:a16="http://schemas.microsoft.com/office/drawing/2014/main" id="{295EE245-BE60-4D74-A7D0-88C0EF81AD3B}"/>
              </a:ext>
            </a:extLst>
          </p:cNvPr>
          <p:cNvSpPr txBox="1">
            <a:spLocks/>
          </p:cNvSpPr>
          <p:nvPr/>
        </p:nvSpPr>
        <p:spPr>
          <a:xfrm>
            <a:off x="2178502" y="2409133"/>
            <a:ext cx="30632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2E2E2E"/>
                </a:solidFill>
              </a:rPr>
              <a:t>Automation</a:t>
            </a:r>
            <a:endParaRPr lang="en-US" dirty="0"/>
          </a:p>
        </p:txBody>
      </p:sp>
      <p:grpSp>
        <p:nvGrpSpPr>
          <p:cNvPr id="21" name="object 2">
            <a:extLst>
              <a:ext uri="{FF2B5EF4-FFF2-40B4-BE49-F238E27FC236}">
                <a16:creationId xmlns:a16="http://schemas.microsoft.com/office/drawing/2014/main" id="{2128A419-B43F-4BE7-9A60-2FA7C9452C1D}"/>
              </a:ext>
            </a:extLst>
          </p:cNvPr>
          <p:cNvGrpSpPr/>
          <p:nvPr/>
        </p:nvGrpSpPr>
        <p:grpSpPr>
          <a:xfrm>
            <a:off x="5740400" y="1384300"/>
            <a:ext cx="6451600" cy="5276850"/>
            <a:chOff x="5740400" y="1384300"/>
            <a:chExt cx="6451600" cy="5276850"/>
          </a:xfrm>
        </p:grpSpPr>
        <p:pic>
          <p:nvPicPr>
            <p:cNvPr id="22" name="object 3">
              <a:extLst>
                <a:ext uri="{FF2B5EF4-FFF2-40B4-BE49-F238E27FC236}">
                  <a16:creationId xmlns:a16="http://schemas.microsoft.com/office/drawing/2014/main" id="{7062672D-C788-40BA-8141-8D7DAF9E50C2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9150" y="1549384"/>
              <a:ext cx="6292850" cy="5019706"/>
            </a:xfrm>
            <a:prstGeom prst="rect">
              <a:avLst/>
            </a:prstGeom>
          </p:spPr>
        </p:pic>
        <p:sp>
          <p:nvSpPr>
            <p:cNvPr id="23" name="object 4">
              <a:extLst>
                <a:ext uri="{FF2B5EF4-FFF2-40B4-BE49-F238E27FC236}">
                  <a16:creationId xmlns:a16="http://schemas.microsoft.com/office/drawing/2014/main" id="{607A5005-2D33-459D-8EF7-8E5576EACA32}"/>
                </a:ext>
              </a:extLst>
            </p:cNvPr>
            <p:cNvSpPr/>
            <p:nvPr/>
          </p:nvSpPr>
          <p:spPr>
            <a:xfrm>
              <a:off x="5975350" y="1625600"/>
              <a:ext cx="6216650" cy="4787900"/>
            </a:xfrm>
            <a:custGeom>
              <a:avLst/>
              <a:gdLst/>
              <a:ahLst/>
              <a:cxnLst/>
              <a:rect l="l" t="t" r="r" b="b"/>
              <a:pathLst>
                <a:path w="6216650" h="4787900">
                  <a:moveTo>
                    <a:pt x="6125845" y="0"/>
                  </a:moveTo>
                  <a:lnTo>
                    <a:pt x="90804" y="0"/>
                  </a:lnTo>
                  <a:lnTo>
                    <a:pt x="55453" y="7133"/>
                  </a:lnTo>
                  <a:lnTo>
                    <a:pt x="26590" y="26590"/>
                  </a:lnTo>
                  <a:lnTo>
                    <a:pt x="7133" y="55453"/>
                  </a:lnTo>
                  <a:lnTo>
                    <a:pt x="0" y="90804"/>
                  </a:lnTo>
                  <a:lnTo>
                    <a:pt x="0" y="4697069"/>
                  </a:lnTo>
                  <a:lnTo>
                    <a:pt x="7133" y="4732425"/>
                  </a:lnTo>
                  <a:lnTo>
                    <a:pt x="26590" y="4761296"/>
                  </a:lnTo>
                  <a:lnTo>
                    <a:pt x="55453" y="4780762"/>
                  </a:lnTo>
                  <a:lnTo>
                    <a:pt x="90804" y="4787900"/>
                  </a:lnTo>
                  <a:lnTo>
                    <a:pt x="6125845" y="4787900"/>
                  </a:lnTo>
                  <a:lnTo>
                    <a:pt x="6161196" y="4780762"/>
                  </a:lnTo>
                  <a:lnTo>
                    <a:pt x="6190059" y="4761296"/>
                  </a:lnTo>
                  <a:lnTo>
                    <a:pt x="6209516" y="4732425"/>
                  </a:lnTo>
                  <a:lnTo>
                    <a:pt x="6216650" y="4697069"/>
                  </a:lnTo>
                  <a:lnTo>
                    <a:pt x="6216650" y="90804"/>
                  </a:lnTo>
                  <a:lnTo>
                    <a:pt x="6209516" y="55453"/>
                  </a:lnTo>
                  <a:lnTo>
                    <a:pt x="6190059" y="26590"/>
                  </a:lnTo>
                  <a:lnTo>
                    <a:pt x="6161196" y="7133"/>
                  </a:lnTo>
                  <a:lnTo>
                    <a:pt x="6125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C7F97E6B-034F-4EEA-AA33-74DF5F4EFA0F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40400" y="1384300"/>
              <a:ext cx="6451599" cy="5276850"/>
            </a:xfrm>
            <a:prstGeom prst="rect">
              <a:avLst/>
            </a:prstGeom>
          </p:spPr>
        </p:pic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5B82F71B-37C2-497B-92EE-BDADA6AE3C14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050" y="1854200"/>
              <a:ext cx="5949949" cy="427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/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5416B797-2DC4-4F96-ABF5-C8E2DF35BB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75479"/>
              </p:ext>
            </p:extLst>
          </p:nvPr>
        </p:nvGraphicFramePr>
        <p:xfrm>
          <a:off x="2032000" y="719666"/>
          <a:ext cx="8128000" cy="2405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0070B8A5-D3E7-419B-8C75-9ADE0B09A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117252"/>
              </p:ext>
            </p:extLst>
          </p:nvPr>
        </p:nvGraphicFramePr>
        <p:xfrm>
          <a:off x="1632988" y="2586489"/>
          <a:ext cx="9589194" cy="4271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5541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1;p29">
            <a:extLst>
              <a:ext uri="{FF2B5EF4-FFF2-40B4-BE49-F238E27FC236}">
                <a16:creationId xmlns:a16="http://schemas.microsoft.com/office/drawing/2014/main" id="{8BD7036C-4F97-4056-8714-F3B3198A8705}"/>
              </a:ext>
            </a:extLst>
          </p:cNvPr>
          <p:cNvGrpSpPr/>
          <p:nvPr/>
        </p:nvGrpSpPr>
        <p:grpSpPr>
          <a:xfrm>
            <a:off x="414383" y="661156"/>
            <a:ext cx="4117010" cy="5284424"/>
            <a:chOff x="196269" y="-35131"/>
            <a:chExt cx="4117010" cy="5284424"/>
          </a:xfrm>
        </p:grpSpPr>
        <p:grpSp>
          <p:nvGrpSpPr>
            <p:cNvPr id="3" name="Google Shape;162;p29">
              <a:extLst>
                <a:ext uri="{FF2B5EF4-FFF2-40B4-BE49-F238E27FC236}">
                  <a16:creationId xmlns:a16="http://schemas.microsoft.com/office/drawing/2014/main" id="{B83296BA-29D4-4BEC-A12D-E9B71C77B647}"/>
                </a:ext>
              </a:extLst>
            </p:cNvPr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1" name="Google Shape;163;p29">
                <a:extLst>
                  <a:ext uri="{FF2B5EF4-FFF2-40B4-BE49-F238E27FC236}">
                    <a16:creationId xmlns:a16="http://schemas.microsoft.com/office/drawing/2014/main" id="{01F8B3D6-8560-4E32-9863-26BFC6216DCC}"/>
                  </a:ext>
                </a:extLst>
              </p:cNvPr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64;p29">
                <a:extLst>
                  <a:ext uri="{FF2B5EF4-FFF2-40B4-BE49-F238E27FC236}">
                    <a16:creationId xmlns:a16="http://schemas.microsoft.com/office/drawing/2014/main" id="{98A0A72F-1F28-40A7-9894-04740EDFFD49}"/>
                  </a:ext>
                </a:extLst>
              </p:cNvPr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3" name="Google Shape;165;p29">
                  <a:extLst>
                    <a:ext uri="{FF2B5EF4-FFF2-40B4-BE49-F238E27FC236}">
                      <a16:creationId xmlns:a16="http://schemas.microsoft.com/office/drawing/2014/main" id="{EF985810-CCFF-46F7-A564-AA4302BF5974}"/>
                    </a:ext>
                  </a:extLst>
                </p:cNvPr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66;p29">
                  <a:extLst>
                    <a:ext uri="{FF2B5EF4-FFF2-40B4-BE49-F238E27FC236}">
                      <a16:creationId xmlns:a16="http://schemas.microsoft.com/office/drawing/2014/main" id="{D7BF4D05-2AE9-46C3-AD0C-C37623DA2D0F}"/>
                    </a:ext>
                  </a:extLst>
                </p:cNvPr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67;p29">
                  <a:extLst>
                    <a:ext uri="{FF2B5EF4-FFF2-40B4-BE49-F238E27FC236}">
                      <a16:creationId xmlns:a16="http://schemas.microsoft.com/office/drawing/2014/main" id="{E7186C8E-F4B6-41BD-9C16-8ECAEA2F0420}"/>
                    </a:ext>
                  </a:extLst>
                </p:cNvPr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8;p29">
                  <a:extLst>
                    <a:ext uri="{FF2B5EF4-FFF2-40B4-BE49-F238E27FC236}">
                      <a16:creationId xmlns:a16="http://schemas.microsoft.com/office/drawing/2014/main" id="{A05777DD-A5B7-4800-8E55-AE56F6D31E6E}"/>
                    </a:ext>
                  </a:extLst>
                </p:cNvPr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69;p29">
                  <a:extLst>
                    <a:ext uri="{FF2B5EF4-FFF2-40B4-BE49-F238E27FC236}">
                      <a16:creationId xmlns:a16="http://schemas.microsoft.com/office/drawing/2014/main" id="{1C89A725-53DD-4DBA-B3DE-2519910F05E1}"/>
                    </a:ext>
                  </a:extLst>
                </p:cNvPr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70;p29">
                  <a:extLst>
                    <a:ext uri="{FF2B5EF4-FFF2-40B4-BE49-F238E27FC236}">
                      <a16:creationId xmlns:a16="http://schemas.microsoft.com/office/drawing/2014/main" id="{F37AAC60-B693-4A70-820A-C71FCE7CD3C9}"/>
                    </a:ext>
                  </a:extLst>
                </p:cNvPr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71;p29">
                  <a:extLst>
                    <a:ext uri="{FF2B5EF4-FFF2-40B4-BE49-F238E27FC236}">
                      <a16:creationId xmlns:a16="http://schemas.microsoft.com/office/drawing/2014/main" id="{6D992981-5B5C-4783-9124-7A9FD11872F0}"/>
                    </a:ext>
                  </a:extLst>
                </p:cNvPr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72;p29">
                  <a:extLst>
                    <a:ext uri="{FF2B5EF4-FFF2-40B4-BE49-F238E27FC236}">
                      <a16:creationId xmlns:a16="http://schemas.microsoft.com/office/drawing/2014/main" id="{9B8EA863-6D1B-439B-B518-2A458E60C2E9}"/>
                    </a:ext>
                  </a:extLst>
                </p:cNvPr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73;p29">
                  <a:extLst>
                    <a:ext uri="{FF2B5EF4-FFF2-40B4-BE49-F238E27FC236}">
                      <a16:creationId xmlns:a16="http://schemas.microsoft.com/office/drawing/2014/main" id="{548FF7D6-8922-4D32-87BF-BB5A91962C56}"/>
                    </a:ext>
                  </a:extLst>
                </p:cNvPr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74;p29">
                  <a:extLst>
                    <a:ext uri="{FF2B5EF4-FFF2-40B4-BE49-F238E27FC236}">
                      <a16:creationId xmlns:a16="http://schemas.microsoft.com/office/drawing/2014/main" id="{CE0D95A5-837D-47A8-9C82-E95F0B077F26}"/>
                    </a:ext>
                  </a:extLst>
                </p:cNvPr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75;p29">
                  <a:extLst>
                    <a:ext uri="{FF2B5EF4-FFF2-40B4-BE49-F238E27FC236}">
                      <a16:creationId xmlns:a16="http://schemas.microsoft.com/office/drawing/2014/main" id="{4CA45FCE-4F98-46F3-81BB-B73C282843FC}"/>
                    </a:ext>
                  </a:extLst>
                </p:cNvPr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76;p29">
                  <a:extLst>
                    <a:ext uri="{FF2B5EF4-FFF2-40B4-BE49-F238E27FC236}">
                      <a16:creationId xmlns:a16="http://schemas.microsoft.com/office/drawing/2014/main" id="{E73734D4-49C8-4AF6-A612-42F5B37715C3}"/>
                    </a:ext>
                  </a:extLst>
                </p:cNvPr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77;p29">
                  <a:extLst>
                    <a:ext uri="{FF2B5EF4-FFF2-40B4-BE49-F238E27FC236}">
                      <a16:creationId xmlns:a16="http://schemas.microsoft.com/office/drawing/2014/main" id="{597C3848-5384-4925-81ED-922014CE01CD}"/>
                    </a:ext>
                  </a:extLst>
                </p:cNvPr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78;p29">
                  <a:extLst>
                    <a:ext uri="{FF2B5EF4-FFF2-40B4-BE49-F238E27FC236}">
                      <a16:creationId xmlns:a16="http://schemas.microsoft.com/office/drawing/2014/main" id="{367B9544-E6A7-46D2-867B-A24C09E29282}"/>
                    </a:ext>
                  </a:extLst>
                </p:cNvPr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79;p29">
                  <a:extLst>
                    <a:ext uri="{FF2B5EF4-FFF2-40B4-BE49-F238E27FC236}">
                      <a16:creationId xmlns:a16="http://schemas.microsoft.com/office/drawing/2014/main" id="{2413059B-8579-4C22-AD3E-85B6488B3C6A}"/>
                    </a:ext>
                  </a:extLst>
                </p:cNvPr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80;p29">
                  <a:extLst>
                    <a:ext uri="{FF2B5EF4-FFF2-40B4-BE49-F238E27FC236}">
                      <a16:creationId xmlns:a16="http://schemas.microsoft.com/office/drawing/2014/main" id="{598EA3D4-85BB-4981-B686-36F84433B40C}"/>
                    </a:ext>
                  </a:extLst>
                </p:cNvPr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81;p29">
                  <a:extLst>
                    <a:ext uri="{FF2B5EF4-FFF2-40B4-BE49-F238E27FC236}">
                      <a16:creationId xmlns:a16="http://schemas.microsoft.com/office/drawing/2014/main" id="{91D5AD5A-14CC-42EA-8E25-5C90C8FA0603}"/>
                    </a:ext>
                  </a:extLst>
                </p:cNvPr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82;p29">
                  <a:extLst>
                    <a:ext uri="{FF2B5EF4-FFF2-40B4-BE49-F238E27FC236}">
                      <a16:creationId xmlns:a16="http://schemas.microsoft.com/office/drawing/2014/main" id="{378C7320-7461-4EC0-9806-63A22FFF0F98}"/>
                    </a:ext>
                  </a:extLst>
                </p:cNvPr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83;p29">
                  <a:extLst>
                    <a:ext uri="{FF2B5EF4-FFF2-40B4-BE49-F238E27FC236}">
                      <a16:creationId xmlns:a16="http://schemas.microsoft.com/office/drawing/2014/main" id="{3E80F2C2-C8CC-4C08-8BB6-123895C0F85F}"/>
                    </a:ext>
                  </a:extLst>
                </p:cNvPr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84;p29">
                  <a:extLst>
                    <a:ext uri="{FF2B5EF4-FFF2-40B4-BE49-F238E27FC236}">
                      <a16:creationId xmlns:a16="http://schemas.microsoft.com/office/drawing/2014/main" id="{942964FD-AC98-44CA-8294-36EB615A3651}"/>
                    </a:ext>
                  </a:extLst>
                </p:cNvPr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85;p29">
                  <a:extLst>
                    <a:ext uri="{FF2B5EF4-FFF2-40B4-BE49-F238E27FC236}">
                      <a16:creationId xmlns:a16="http://schemas.microsoft.com/office/drawing/2014/main" id="{12D20442-94B3-45F9-A3F3-34277A2E4F67}"/>
                    </a:ext>
                  </a:extLst>
                </p:cNvPr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86;p29">
                  <a:extLst>
                    <a:ext uri="{FF2B5EF4-FFF2-40B4-BE49-F238E27FC236}">
                      <a16:creationId xmlns:a16="http://schemas.microsoft.com/office/drawing/2014/main" id="{9CDA6BC9-2B89-4D80-9169-F17EBE04E469}"/>
                    </a:ext>
                  </a:extLst>
                </p:cNvPr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87;p29">
                  <a:extLst>
                    <a:ext uri="{FF2B5EF4-FFF2-40B4-BE49-F238E27FC236}">
                      <a16:creationId xmlns:a16="http://schemas.microsoft.com/office/drawing/2014/main" id="{E3566CC3-FF86-4D69-9821-2EC3D1AD565D}"/>
                    </a:ext>
                  </a:extLst>
                </p:cNvPr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88;p29">
                  <a:extLst>
                    <a:ext uri="{FF2B5EF4-FFF2-40B4-BE49-F238E27FC236}">
                      <a16:creationId xmlns:a16="http://schemas.microsoft.com/office/drawing/2014/main" id="{891DB7BE-BA90-4A0B-8C62-68EAE651B23C}"/>
                    </a:ext>
                  </a:extLst>
                </p:cNvPr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89;p29">
                  <a:extLst>
                    <a:ext uri="{FF2B5EF4-FFF2-40B4-BE49-F238E27FC236}">
                      <a16:creationId xmlns:a16="http://schemas.microsoft.com/office/drawing/2014/main" id="{B4379F60-8C7B-4717-85E5-A0719659424E}"/>
                    </a:ext>
                  </a:extLst>
                </p:cNvPr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90;p29">
                  <a:extLst>
                    <a:ext uri="{FF2B5EF4-FFF2-40B4-BE49-F238E27FC236}">
                      <a16:creationId xmlns:a16="http://schemas.microsoft.com/office/drawing/2014/main" id="{4C857903-F313-4E34-A9BF-920638E2B7F0}"/>
                    </a:ext>
                  </a:extLst>
                </p:cNvPr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91;p29">
                  <a:extLst>
                    <a:ext uri="{FF2B5EF4-FFF2-40B4-BE49-F238E27FC236}">
                      <a16:creationId xmlns:a16="http://schemas.microsoft.com/office/drawing/2014/main" id="{96B55C3D-70A9-43F8-8400-E16ACE3D732D}"/>
                    </a:ext>
                  </a:extLst>
                </p:cNvPr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92;p29">
                  <a:extLst>
                    <a:ext uri="{FF2B5EF4-FFF2-40B4-BE49-F238E27FC236}">
                      <a16:creationId xmlns:a16="http://schemas.microsoft.com/office/drawing/2014/main" id="{739B362E-8A62-4591-8D61-2D283FB6B819}"/>
                    </a:ext>
                  </a:extLst>
                </p:cNvPr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93;p29">
                  <a:extLst>
                    <a:ext uri="{FF2B5EF4-FFF2-40B4-BE49-F238E27FC236}">
                      <a16:creationId xmlns:a16="http://schemas.microsoft.com/office/drawing/2014/main" id="{EC4D4B1E-DB43-4E1C-B3E3-01DDAC99E2E0}"/>
                    </a:ext>
                  </a:extLst>
                </p:cNvPr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94;p29">
                  <a:extLst>
                    <a:ext uri="{FF2B5EF4-FFF2-40B4-BE49-F238E27FC236}">
                      <a16:creationId xmlns:a16="http://schemas.microsoft.com/office/drawing/2014/main" id="{D091A06F-70C5-4A18-860C-A4E65B8437C6}"/>
                    </a:ext>
                  </a:extLst>
                </p:cNvPr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95;p29">
                  <a:extLst>
                    <a:ext uri="{FF2B5EF4-FFF2-40B4-BE49-F238E27FC236}">
                      <a16:creationId xmlns:a16="http://schemas.microsoft.com/office/drawing/2014/main" id="{9F37C98C-2AEA-4445-8849-A1EFCF4C1F8C}"/>
                    </a:ext>
                  </a:extLst>
                </p:cNvPr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96;p29">
                  <a:extLst>
                    <a:ext uri="{FF2B5EF4-FFF2-40B4-BE49-F238E27FC236}">
                      <a16:creationId xmlns:a16="http://schemas.microsoft.com/office/drawing/2014/main" id="{F0E913DA-2A6A-4734-B9F1-5F6DD7488F37}"/>
                    </a:ext>
                  </a:extLst>
                </p:cNvPr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97;p29">
                  <a:extLst>
                    <a:ext uri="{FF2B5EF4-FFF2-40B4-BE49-F238E27FC236}">
                      <a16:creationId xmlns:a16="http://schemas.microsoft.com/office/drawing/2014/main" id="{DE039A73-3132-470F-9B4B-F8EB4591F0A2}"/>
                    </a:ext>
                  </a:extLst>
                </p:cNvPr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98;p29">
                  <a:extLst>
                    <a:ext uri="{FF2B5EF4-FFF2-40B4-BE49-F238E27FC236}">
                      <a16:creationId xmlns:a16="http://schemas.microsoft.com/office/drawing/2014/main" id="{5A6A6568-7ACA-43AD-8DA8-4C4D34435FC9}"/>
                    </a:ext>
                  </a:extLst>
                </p:cNvPr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99;p29">
                  <a:extLst>
                    <a:ext uri="{FF2B5EF4-FFF2-40B4-BE49-F238E27FC236}">
                      <a16:creationId xmlns:a16="http://schemas.microsoft.com/office/drawing/2014/main" id="{157E0B17-E7BD-410D-825C-799B6F687CA6}"/>
                    </a:ext>
                  </a:extLst>
                </p:cNvPr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0;p29">
                  <a:extLst>
                    <a:ext uri="{FF2B5EF4-FFF2-40B4-BE49-F238E27FC236}">
                      <a16:creationId xmlns:a16="http://schemas.microsoft.com/office/drawing/2014/main" id="{4D4622B2-031F-4073-80A3-A5935B2C187E}"/>
                    </a:ext>
                  </a:extLst>
                </p:cNvPr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1;p29">
                  <a:extLst>
                    <a:ext uri="{FF2B5EF4-FFF2-40B4-BE49-F238E27FC236}">
                      <a16:creationId xmlns:a16="http://schemas.microsoft.com/office/drawing/2014/main" id="{A5AF5280-4BE9-4A8F-A3E2-EE3F63BAF7BA}"/>
                    </a:ext>
                  </a:extLst>
                </p:cNvPr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2;p29">
                  <a:extLst>
                    <a:ext uri="{FF2B5EF4-FFF2-40B4-BE49-F238E27FC236}">
                      <a16:creationId xmlns:a16="http://schemas.microsoft.com/office/drawing/2014/main" id="{0A738EDD-7E92-4559-8149-A0828CD29B52}"/>
                    </a:ext>
                  </a:extLst>
                </p:cNvPr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3;p29">
                  <a:extLst>
                    <a:ext uri="{FF2B5EF4-FFF2-40B4-BE49-F238E27FC236}">
                      <a16:creationId xmlns:a16="http://schemas.microsoft.com/office/drawing/2014/main" id="{33BAEF6A-8166-478E-8963-213134A2EDB0}"/>
                    </a:ext>
                  </a:extLst>
                </p:cNvPr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4;p29">
                  <a:extLst>
                    <a:ext uri="{FF2B5EF4-FFF2-40B4-BE49-F238E27FC236}">
                      <a16:creationId xmlns:a16="http://schemas.microsoft.com/office/drawing/2014/main" id="{5986D465-56F4-4B0E-AE35-87CA4F6A85E3}"/>
                    </a:ext>
                  </a:extLst>
                </p:cNvPr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5;p29">
                  <a:extLst>
                    <a:ext uri="{FF2B5EF4-FFF2-40B4-BE49-F238E27FC236}">
                      <a16:creationId xmlns:a16="http://schemas.microsoft.com/office/drawing/2014/main" id="{C91F618C-6BB8-4833-A658-EECEEBEF251B}"/>
                    </a:ext>
                  </a:extLst>
                </p:cNvPr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06;p29">
                  <a:extLst>
                    <a:ext uri="{FF2B5EF4-FFF2-40B4-BE49-F238E27FC236}">
                      <a16:creationId xmlns:a16="http://schemas.microsoft.com/office/drawing/2014/main" id="{C647CAF6-E91B-40C0-B5C8-A5FFA33F86F3}"/>
                    </a:ext>
                  </a:extLst>
                </p:cNvPr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07;p29">
                  <a:extLst>
                    <a:ext uri="{FF2B5EF4-FFF2-40B4-BE49-F238E27FC236}">
                      <a16:creationId xmlns:a16="http://schemas.microsoft.com/office/drawing/2014/main" id="{9CDA8F8D-AB7C-411F-914D-BC92C0CC0CB1}"/>
                    </a:ext>
                  </a:extLst>
                </p:cNvPr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08;p29">
                  <a:extLst>
                    <a:ext uri="{FF2B5EF4-FFF2-40B4-BE49-F238E27FC236}">
                      <a16:creationId xmlns:a16="http://schemas.microsoft.com/office/drawing/2014/main" id="{3578579E-EAE1-4C15-87DB-9D0615CCD359}"/>
                    </a:ext>
                  </a:extLst>
                </p:cNvPr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09;p29">
                  <a:extLst>
                    <a:ext uri="{FF2B5EF4-FFF2-40B4-BE49-F238E27FC236}">
                      <a16:creationId xmlns:a16="http://schemas.microsoft.com/office/drawing/2014/main" id="{2F43BD04-A9FA-4ECD-97E8-E5A3B59B7EB2}"/>
                    </a:ext>
                  </a:extLst>
                </p:cNvPr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10;p29">
                  <a:extLst>
                    <a:ext uri="{FF2B5EF4-FFF2-40B4-BE49-F238E27FC236}">
                      <a16:creationId xmlns:a16="http://schemas.microsoft.com/office/drawing/2014/main" id="{F3DAADF8-8336-4D6D-9CDD-67F1AF82C73C}"/>
                    </a:ext>
                  </a:extLst>
                </p:cNvPr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11;p29">
                  <a:extLst>
                    <a:ext uri="{FF2B5EF4-FFF2-40B4-BE49-F238E27FC236}">
                      <a16:creationId xmlns:a16="http://schemas.microsoft.com/office/drawing/2014/main" id="{CBED1D6C-0EFB-4BB2-AF74-1D5ED587D5D2}"/>
                    </a:ext>
                  </a:extLst>
                </p:cNvPr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12;p29">
                  <a:extLst>
                    <a:ext uri="{FF2B5EF4-FFF2-40B4-BE49-F238E27FC236}">
                      <a16:creationId xmlns:a16="http://schemas.microsoft.com/office/drawing/2014/main" id="{998F5CBF-7A9E-4384-96FE-0A7154D186DC}"/>
                    </a:ext>
                  </a:extLst>
                </p:cNvPr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13;p29">
                  <a:extLst>
                    <a:ext uri="{FF2B5EF4-FFF2-40B4-BE49-F238E27FC236}">
                      <a16:creationId xmlns:a16="http://schemas.microsoft.com/office/drawing/2014/main" id="{2BE780B4-87BE-4F34-AA8A-211BEE7AE1FF}"/>
                    </a:ext>
                  </a:extLst>
                </p:cNvPr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14;p29">
                  <a:extLst>
                    <a:ext uri="{FF2B5EF4-FFF2-40B4-BE49-F238E27FC236}">
                      <a16:creationId xmlns:a16="http://schemas.microsoft.com/office/drawing/2014/main" id="{3468D015-A04F-4046-BFA3-1EFA904BC757}"/>
                    </a:ext>
                  </a:extLst>
                </p:cNvPr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15;p29">
                  <a:extLst>
                    <a:ext uri="{FF2B5EF4-FFF2-40B4-BE49-F238E27FC236}">
                      <a16:creationId xmlns:a16="http://schemas.microsoft.com/office/drawing/2014/main" id="{2759BA31-6087-4187-B04F-38C2D75B8E44}"/>
                    </a:ext>
                  </a:extLst>
                </p:cNvPr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16;p29">
                  <a:extLst>
                    <a:ext uri="{FF2B5EF4-FFF2-40B4-BE49-F238E27FC236}">
                      <a16:creationId xmlns:a16="http://schemas.microsoft.com/office/drawing/2014/main" id="{BAAEC84A-14A3-4EA3-ADC7-45C9AE50B1D6}"/>
                    </a:ext>
                  </a:extLst>
                </p:cNvPr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217;p29">
                  <a:extLst>
                    <a:ext uri="{FF2B5EF4-FFF2-40B4-BE49-F238E27FC236}">
                      <a16:creationId xmlns:a16="http://schemas.microsoft.com/office/drawing/2014/main" id="{DEAB5543-A03B-4C75-95C0-E8E61CBB2C9A}"/>
                    </a:ext>
                  </a:extLst>
                </p:cNvPr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218;p29">
                  <a:extLst>
                    <a:ext uri="{FF2B5EF4-FFF2-40B4-BE49-F238E27FC236}">
                      <a16:creationId xmlns:a16="http://schemas.microsoft.com/office/drawing/2014/main" id="{A178332A-F342-4C16-B11B-8FB14E0A8EE5}"/>
                    </a:ext>
                  </a:extLst>
                </p:cNvPr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219;p29">
                  <a:extLst>
                    <a:ext uri="{FF2B5EF4-FFF2-40B4-BE49-F238E27FC236}">
                      <a16:creationId xmlns:a16="http://schemas.microsoft.com/office/drawing/2014/main" id="{5B59FA20-6DFF-46AB-9298-96920B4D1572}"/>
                    </a:ext>
                  </a:extLst>
                </p:cNvPr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20;p29">
                  <a:extLst>
                    <a:ext uri="{FF2B5EF4-FFF2-40B4-BE49-F238E27FC236}">
                      <a16:creationId xmlns:a16="http://schemas.microsoft.com/office/drawing/2014/main" id="{42968FB1-89FE-41C9-8FA3-07646D8884B8}"/>
                    </a:ext>
                  </a:extLst>
                </p:cNvPr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221;p29">
                  <a:extLst>
                    <a:ext uri="{FF2B5EF4-FFF2-40B4-BE49-F238E27FC236}">
                      <a16:creationId xmlns:a16="http://schemas.microsoft.com/office/drawing/2014/main" id="{3CF824D1-3E27-4C43-9F57-65B3E1BEDFA4}"/>
                    </a:ext>
                  </a:extLst>
                </p:cNvPr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22;p29">
                  <a:extLst>
                    <a:ext uri="{FF2B5EF4-FFF2-40B4-BE49-F238E27FC236}">
                      <a16:creationId xmlns:a16="http://schemas.microsoft.com/office/drawing/2014/main" id="{84AA2143-80FF-48A4-8352-84549B0C1DCB}"/>
                    </a:ext>
                  </a:extLst>
                </p:cNvPr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23;p29">
                  <a:extLst>
                    <a:ext uri="{FF2B5EF4-FFF2-40B4-BE49-F238E27FC236}">
                      <a16:creationId xmlns:a16="http://schemas.microsoft.com/office/drawing/2014/main" id="{BCDAAC5D-B2D8-4AA6-A3C0-0016F614D0EB}"/>
                    </a:ext>
                  </a:extLst>
                </p:cNvPr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24;p29">
                  <a:extLst>
                    <a:ext uri="{FF2B5EF4-FFF2-40B4-BE49-F238E27FC236}">
                      <a16:creationId xmlns:a16="http://schemas.microsoft.com/office/drawing/2014/main" id="{B37B022A-1E8F-46D8-A267-00DB380293B2}"/>
                    </a:ext>
                  </a:extLst>
                </p:cNvPr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25;p29">
                  <a:extLst>
                    <a:ext uri="{FF2B5EF4-FFF2-40B4-BE49-F238E27FC236}">
                      <a16:creationId xmlns:a16="http://schemas.microsoft.com/office/drawing/2014/main" id="{4142234A-CEAF-4A37-B3CA-D2F24EF9D1E0}"/>
                    </a:ext>
                  </a:extLst>
                </p:cNvPr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26;p29">
                  <a:extLst>
                    <a:ext uri="{FF2B5EF4-FFF2-40B4-BE49-F238E27FC236}">
                      <a16:creationId xmlns:a16="http://schemas.microsoft.com/office/drawing/2014/main" id="{4BFF50A6-5E4D-4787-83F6-A176C6C7AF55}"/>
                    </a:ext>
                  </a:extLst>
                </p:cNvPr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27;p29">
                  <a:extLst>
                    <a:ext uri="{FF2B5EF4-FFF2-40B4-BE49-F238E27FC236}">
                      <a16:creationId xmlns:a16="http://schemas.microsoft.com/office/drawing/2014/main" id="{494BCFA5-DACC-4FF8-9ED7-364D597BC62F}"/>
                    </a:ext>
                  </a:extLst>
                </p:cNvPr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28;p29">
                  <a:extLst>
                    <a:ext uri="{FF2B5EF4-FFF2-40B4-BE49-F238E27FC236}">
                      <a16:creationId xmlns:a16="http://schemas.microsoft.com/office/drawing/2014/main" id="{18B91D5D-B0B9-44C7-9F45-AC52FCBF4BCD}"/>
                    </a:ext>
                  </a:extLst>
                </p:cNvPr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29;p29">
                  <a:extLst>
                    <a:ext uri="{FF2B5EF4-FFF2-40B4-BE49-F238E27FC236}">
                      <a16:creationId xmlns:a16="http://schemas.microsoft.com/office/drawing/2014/main" id="{19DB21C6-1FCC-4140-B1BE-659C559B7396}"/>
                    </a:ext>
                  </a:extLst>
                </p:cNvPr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230;p29">
                  <a:extLst>
                    <a:ext uri="{FF2B5EF4-FFF2-40B4-BE49-F238E27FC236}">
                      <a16:creationId xmlns:a16="http://schemas.microsoft.com/office/drawing/2014/main" id="{3EEA0C63-3B33-44AF-A7B0-4AA8AE762DE3}"/>
                    </a:ext>
                  </a:extLst>
                </p:cNvPr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31;p29">
                  <a:extLst>
                    <a:ext uri="{FF2B5EF4-FFF2-40B4-BE49-F238E27FC236}">
                      <a16:creationId xmlns:a16="http://schemas.microsoft.com/office/drawing/2014/main" id="{682A30CF-6BFC-468E-A3D0-557304ED671B}"/>
                    </a:ext>
                  </a:extLst>
                </p:cNvPr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32;p29">
                  <a:extLst>
                    <a:ext uri="{FF2B5EF4-FFF2-40B4-BE49-F238E27FC236}">
                      <a16:creationId xmlns:a16="http://schemas.microsoft.com/office/drawing/2014/main" id="{19A4DC0B-15CC-47AB-988E-6166A10AEDF4}"/>
                    </a:ext>
                  </a:extLst>
                </p:cNvPr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33;p29">
                  <a:extLst>
                    <a:ext uri="{FF2B5EF4-FFF2-40B4-BE49-F238E27FC236}">
                      <a16:creationId xmlns:a16="http://schemas.microsoft.com/office/drawing/2014/main" id="{9368B964-8AA7-4F68-9DEC-910DA176112B}"/>
                    </a:ext>
                  </a:extLst>
                </p:cNvPr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34;p29">
                  <a:extLst>
                    <a:ext uri="{FF2B5EF4-FFF2-40B4-BE49-F238E27FC236}">
                      <a16:creationId xmlns:a16="http://schemas.microsoft.com/office/drawing/2014/main" id="{757F7912-5D78-463B-93DF-333CB26BEC98}"/>
                    </a:ext>
                  </a:extLst>
                </p:cNvPr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235;p29">
                  <a:extLst>
                    <a:ext uri="{FF2B5EF4-FFF2-40B4-BE49-F238E27FC236}">
                      <a16:creationId xmlns:a16="http://schemas.microsoft.com/office/drawing/2014/main" id="{54AA3314-58B2-4EA5-9B90-56F41EED9BF8}"/>
                    </a:ext>
                  </a:extLst>
                </p:cNvPr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36;p29">
                  <a:extLst>
                    <a:ext uri="{FF2B5EF4-FFF2-40B4-BE49-F238E27FC236}">
                      <a16:creationId xmlns:a16="http://schemas.microsoft.com/office/drawing/2014/main" id="{D3DE6C93-336F-4F41-AB30-C62443FD6B36}"/>
                    </a:ext>
                  </a:extLst>
                </p:cNvPr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237;p29">
                  <a:extLst>
                    <a:ext uri="{FF2B5EF4-FFF2-40B4-BE49-F238E27FC236}">
                      <a16:creationId xmlns:a16="http://schemas.microsoft.com/office/drawing/2014/main" id="{E2947506-AD1A-4671-90A1-C3459F18041E}"/>
                    </a:ext>
                  </a:extLst>
                </p:cNvPr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238;p29">
                  <a:extLst>
                    <a:ext uri="{FF2B5EF4-FFF2-40B4-BE49-F238E27FC236}">
                      <a16:creationId xmlns:a16="http://schemas.microsoft.com/office/drawing/2014/main" id="{D92A58E3-8C98-4A6E-8306-D97565747EB4}"/>
                    </a:ext>
                  </a:extLst>
                </p:cNvPr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39;p29">
                  <a:extLst>
                    <a:ext uri="{FF2B5EF4-FFF2-40B4-BE49-F238E27FC236}">
                      <a16:creationId xmlns:a16="http://schemas.microsoft.com/office/drawing/2014/main" id="{C48826F8-1AF3-476D-AD69-A316F6DBEA8C}"/>
                    </a:ext>
                  </a:extLst>
                </p:cNvPr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240;p29">
                  <a:extLst>
                    <a:ext uri="{FF2B5EF4-FFF2-40B4-BE49-F238E27FC236}">
                      <a16:creationId xmlns:a16="http://schemas.microsoft.com/office/drawing/2014/main" id="{1BB4FDF0-9532-4216-ACCD-35DC0F8F604A}"/>
                    </a:ext>
                  </a:extLst>
                </p:cNvPr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41;p29">
                  <a:extLst>
                    <a:ext uri="{FF2B5EF4-FFF2-40B4-BE49-F238E27FC236}">
                      <a16:creationId xmlns:a16="http://schemas.microsoft.com/office/drawing/2014/main" id="{73B97245-2BBE-464D-AB54-B9B06E19B3ED}"/>
                    </a:ext>
                  </a:extLst>
                </p:cNvPr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242;p29">
                  <a:extLst>
                    <a:ext uri="{FF2B5EF4-FFF2-40B4-BE49-F238E27FC236}">
                      <a16:creationId xmlns:a16="http://schemas.microsoft.com/office/drawing/2014/main" id="{7BC11E1F-177C-4E1A-A673-558A76AD0875}"/>
                    </a:ext>
                  </a:extLst>
                </p:cNvPr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43;p29">
                  <a:extLst>
                    <a:ext uri="{FF2B5EF4-FFF2-40B4-BE49-F238E27FC236}">
                      <a16:creationId xmlns:a16="http://schemas.microsoft.com/office/drawing/2014/main" id="{97C251B0-93F9-4D41-8EF3-6A83E3334554}"/>
                    </a:ext>
                  </a:extLst>
                </p:cNvPr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44;p29">
                  <a:extLst>
                    <a:ext uri="{FF2B5EF4-FFF2-40B4-BE49-F238E27FC236}">
                      <a16:creationId xmlns:a16="http://schemas.microsoft.com/office/drawing/2014/main" id="{45C7E38C-9668-480C-8D16-493606159D7A}"/>
                    </a:ext>
                  </a:extLst>
                </p:cNvPr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245;p29">
                  <a:extLst>
                    <a:ext uri="{FF2B5EF4-FFF2-40B4-BE49-F238E27FC236}">
                      <a16:creationId xmlns:a16="http://schemas.microsoft.com/office/drawing/2014/main" id="{A556971E-5C91-4BF4-853F-23B79F1D02E0}"/>
                    </a:ext>
                  </a:extLst>
                </p:cNvPr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46;p29">
                  <a:extLst>
                    <a:ext uri="{FF2B5EF4-FFF2-40B4-BE49-F238E27FC236}">
                      <a16:creationId xmlns:a16="http://schemas.microsoft.com/office/drawing/2014/main" id="{07207042-AA25-4D70-A458-C31108989568}"/>
                    </a:ext>
                  </a:extLst>
                </p:cNvPr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247;p29">
                  <a:extLst>
                    <a:ext uri="{FF2B5EF4-FFF2-40B4-BE49-F238E27FC236}">
                      <a16:creationId xmlns:a16="http://schemas.microsoft.com/office/drawing/2014/main" id="{F6594C16-DB68-4DE9-8050-1BED175A9068}"/>
                    </a:ext>
                  </a:extLst>
                </p:cNvPr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248;p29">
                  <a:extLst>
                    <a:ext uri="{FF2B5EF4-FFF2-40B4-BE49-F238E27FC236}">
                      <a16:creationId xmlns:a16="http://schemas.microsoft.com/office/drawing/2014/main" id="{0FABC90E-83C3-4005-8BFE-6426C92997A3}"/>
                    </a:ext>
                  </a:extLst>
                </p:cNvPr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249;p29">
                  <a:extLst>
                    <a:ext uri="{FF2B5EF4-FFF2-40B4-BE49-F238E27FC236}">
                      <a16:creationId xmlns:a16="http://schemas.microsoft.com/office/drawing/2014/main" id="{07CDDC69-68B6-47AA-80F3-DB31988F5688}"/>
                    </a:ext>
                  </a:extLst>
                </p:cNvPr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250;p29">
                  <a:extLst>
                    <a:ext uri="{FF2B5EF4-FFF2-40B4-BE49-F238E27FC236}">
                      <a16:creationId xmlns:a16="http://schemas.microsoft.com/office/drawing/2014/main" id="{9581A3F4-C26D-47D8-ACD7-8E8E42C21C8A}"/>
                    </a:ext>
                  </a:extLst>
                </p:cNvPr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51;p29">
                  <a:extLst>
                    <a:ext uri="{FF2B5EF4-FFF2-40B4-BE49-F238E27FC236}">
                      <a16:creationId xmlns:a16="http://schemas.microsoft.com/office/drawing/2014/main" id="{80243652-B5AB-4B30-A59A-3699F9E567DE}"/>
                    </a:ext>
                  </a:extLst>
                </p:cNvPr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252;p29">
                  <a:extLst>
                    <a:ext uri="{FF2B5EF4-FFF2-40B4-BE49-F238E27FC236}">
                      <a16:creationId xmlns:a16="http://schemas.microsoft.com/office/drawing/2014/main" id="{637BD6BE-9DCA-4FC7-AA69-63773A80393B}"/>
                    </a:ext>
                  </a:extLst>
                </p:cNvPr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53;p29">
                  <a:extLst>
                    <a:ext uri="{FF2B5EF4-FFF2-40B4-BE49-F238E27FC236}">
                      <a16:creationId xmlns:a16="http://schemas.microsoft.com/office/drawing/2014/main" id="{90A243BF-DC76-456D-81FD-55B699206B1C}"/>
                    </a:ext>
                  </a:extLst>
                </p:cNvPr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54;p29">
                  <a:extLst>
                    <a:ext uri="{FF2B5EF4-FFF2-40B4-BE49-F238E27FC236}">
                      <a16:creationId xmlns:a16="http://schemas.microsoft.com/office/drawing/2014/main" id="{0D4BA025-2EB7-4C7E-AEF3-B494C2560532}"/>
                    </a:ext>
                  </a:extLst>
                </p:cNvPr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255;p29">
                  <a:extLst>
                    <a:ext uri="{FF2B5EF4-FFF2-40B4-BE49-F238E27FC236}">
                      <a16:creationId xmlns:a16="http://schemas.microsoft.com/office/drawing/2014/main" id="{4D267F56-FE82-4E98-8CB2-6A494F8791F0}"/>
                    </a:ext>
                  </a:extLst>
                </p:cNvPr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56;p29">
                  <a:extLst>
                    <a:ext uri="{FF2B5EF4-FFF2-40B4-BE49-F238E27FC236}">
                      <a16:creationId xmlns:a16="http://schemas.microsoft.com/office/drawing/2014/main" id="{F64242D5-D1F5-4CEA-93FE-477F488A8810}"/>
                    </a:ext>
                  </a:extLst>
                </p:cNvPr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257;p29">
                  <a:extLst>
                    <a:ext uri="{FF2B5EF4-FFF2-40B4-BE49-F238E27FC236}">
                      <a16:creationId xmlns:a16="http://schemas.microsoft.com/office/drawing/2014/main" id="{6B3B3019-C543-4F9F-9B56-B3D65F88FD48}"/>
                    </a:ext>
                  </a:extLst>
                </p:cNvPr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258;p29">
                  <a:extLst>
                    <a:ext uri="{FF2B5EF4-FFF2-40B4-BE49-F238E27FC236}">
                      <a16:creationId xmlns:a16="http://schemas.microsoft.com/office/drawing/2014/main" id="{3E60A667-7FB2-4C09-9C36-715B815F0249}"/>
                    </a:ext>
                  </a:extLst>
                </p:cNvPr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259;p29">
                  <a:extLst>
                    <a:ext uri="{FF2B5EF4-FFF2-40B4-BE49-F238E27FC236}">
                      <a16:creationId xmlns:a16="http://schemas.microsoft.com/office/drawing/2014/main" id="{2DC28E29-BF4E-426D-95A0-1AF0CF2D6E8C}"/>
                    </a:ext>
                  </a:extLst>
                </p:cNvPr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60;p29">
                  <a:extLst>
                    <a:ext uri="{FF2B5EF4-FFF2-40B4-BE49-F238E27FC236}">
                      <a16:creationId xmlns:a16="http://schemas.microsoft.com/office/drawing/2014/main" id="{CA035C62-E43E-4E6D-B490-84FFDEEDB69C}"/>
                    </a:ext>
                  </a:extLst>
                </p:cNvPr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261;p29">
                  <a:extLst>
                    <a:ext uri="{FF2B5EF4-FFF2-40B4-BE49-F238E27FC236}">
                      <a16:creationId xmlns:a16="http://schemas.microsoft.com/office/drawing/2014/main" id="{5A23972E-4BBE-4A8B-86E2-5FA922B43972}"/>
                    </a:ext>
                  </a:extLst>
                </p:cNvPr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62;p29">
                  <a:extLst>
                    <a:ext uri="{FF2B5EF4-FFF2-40B4-BE49-F238E27FC236}">
                      <a16:creationId xmlns:a16="http://schemas.microsoft.com/office/drawing/2014/main" id="{E14F381A-EFD3-471B-A31B-9B711432F996}"/>
                    </a:ext>
                  </a:extLst>
                </p:cNvPr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263;p29">
                  <a:extLst>
                    <a:ext uri="{FF2B5EF4-FFF2-40B4-BE49-F238E27FC236}">
                      <a16:creationId xmlns:a16="http://schemas.microsoft.com/office/drawing/2014/main" id="{105657C0-BCF9-4280-B0EA-206160B34946}"/>
                    </a:ext>
                  </a:extLst>
                </p:cNvPr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264;p29">
                  <a:extLst>
                    <a:ext uri="{FF2B5EF4-FFF2-40B4-BE49-F238E27FC236}">
                      <a16:creationId xmlns:a16="http://schemas.microsoft.com/office/drawing/2014/main" id="{019B427E-6FA1-4EB5-A89C-6CF3DE2DC5AE}"/>
                    </a:ext>
                  </a:extLst>
                </p:cNvPr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265;p29">
                  <a:extLst>
                    <a:ext uri="{FF2B5EF4-FFF2-40B4-BE49-F238E27FC236}">
                      <a16:creationId xmlns:a16="http://schemas.microsoft.com/office/drawing/2014/main" id="{7EBABE0D-C597-4332-9336-F42BF652F01F}"/>
                    </a:ext>
                  </a:extLst>
                </p:cNvPr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66;p29">
                  <a:extLst>
                    <a:ext uri="{FF2B5EF4-FFF2-40B4-BE49-F238E27FC236}">
                      <a16:creationId xmlns:a16="http://schemas.microsoft.com/office/drawing/2014/main" id="{DF3F5B5F-05C0-40C7-8B02-F80D23B0F9DA}"/>
                    </a:ext>
                  </a:extLst>
                </p:cNvPr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67;p29">
                  <a:extLst>
                    <a:ext uri="{FF2B5EF4-FFF2-40B4-BE49-F238E27FC236}">
                      <a16:creationId xmlns:a16="http://schemas.microsoft.com/office/drawing/2014/main" id="{F16E5304-DC11-4D76-A48A-4F32550563F8}"/>
                    </a:ext>
                  </a:extLst>
                </p:cNvPr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68;p29">
                  <a:extLst>
                    <a:ext uri="{FF2B5EF4-FFF2-40B4-BE49-F238E27FC236}">
                      <a16:creationId xmlns:a16="http://schemas.microsoft.com/office/drawing/2014/main" id="{25576485-BBD4-4F0A-BE8E-3BA2D979298E}"/>
                    </a:ext>
                  </a:extLst>
                </p:cNvPr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69;p29">
                  <a:extLst>
                    <a:ext uri="{FF2B5EF4-FFF2-40B4-BE49-F238E27FC236}">
                      <a16:creationId xmlns:a16="http://schemas.microsoft.com/office/drawing/2014/main" id="{98E969B8-8CE9-4EB0-A7D6-245CC208E93D}"/>
                    </a:ext>
                  </a:extLst>
                </p:cNvPr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70;p29">
                  <a:extLst>
                    <a:ext uri="{FF2B5EF4-FFF2-40B4-BE49-F238E27FC236}">
                      <a16:creationId xmlns:a16="http://schemas.microsoft.com/office/drawing/2014/main" id="{25D1A56E-1604-4F91-BC4B-2834E49D03F7}"/>
                    </a:ext>
                  </a:extLst>
                </p:cNvPr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71;p29">
                  <a:extLst>
                    <a:ext uri="{FF2B5EF4-FFF2-40B4-BE49-F238E27FC236}">
                      <a16:creationId xmlns:a16="http://schemas.microsoft.com/office/drawing/2014/main" id="{69191B8B-E90A-4BF5-A879-A475728F0D29}"/>
                    </a:ext>
                  </a:extLst>
                </p:cNvPr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72;p29">
                  <a:extLst>
                    <a:ext uri="{FF2B5EF4-FFF2-40B4-BE49-F238E27FC236}">
                      <a16:creationId xmlns:a16="http://schemas.microsoft.com/office/drawing/2014/main" id="{5083CC1C-2BA6-42D9-A39D-EDF2EDCD0D4A}"/>
                    </a:ext>
                  </a:extLst>
                </p:cNvPr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73;p29">
                  <a:extLst>
                    <a:ext uri="{FF2B5EF4-FFF2-40B4-BE49-F238E27FC236}">
                      <a16:creationId xmlns:a16="http://schemas.microsoft.com/office/drawing/2014/main" id="{7D92328A-C782-41CB-9C5A-CDFBCD466FD4}"/>
                    </a:ext>
                  </a:extLst>
                </p:cNvPr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74;p29">
                  <a:extLst>
                    <a:ext uri="{FF2B5EF4-FFF2-40B4-BE49-F238E27FC236}">
                      <a16:creationId xmlns:a16="http://schemas.microsoft.com/office/drawing/2014/main" id="{BF3BC99C-52D5-49A2-B141-186AF8A0CD96}"/>
                    </a:ext>
                  </a:extLst>
                </p:cNvPr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75;p29">
                  <a:extLst>
                    <a:ext uri="{FF2B5EF4-FFF2-40B4-BE49-F238E27FC236}">
                      <a16:creationId xmlns:a16="http://schemas.microsoft.com/office/drawing/2014/main" id="{F004C811-81AF-4B6E-A6AF-A067DEB272B7}"/>
                    </a:ext>
                  </a:extLst>
                </p:cNvPr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76;p29">
                  <a:extLst>
                    <a:ext uri="{FF2B5EF4-FFF2-40B4-BE49-F238E27FC236}">
                      <a16:creationId xmlns:a16="http://schemas.microsoft.com/office/drawing/2014/main" id="{25F5E901-5C4A-4FA0-93F2-06279D071F5D}"/>
                    </a:ext>
                  </a:extLst>
                </p:cNvPr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77;p29">
                  <a:extLst>
                    <a:ext uri="{FF2B5EF4-FFF2-40B4-BE49-F238E27FC236}">
                      <a16:creationId xmlns:a16="http://schemas.microsoft.com/office/drawing/2014/main" id="{C783140B-3281-4761-9538-BB9168D0BE79}"/>
                    </a:ext>
                  </a:extLst>
                </p:cNvPr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78;p29">
                  <a:extLst>
                    <a:ext uri="{FF2B5EF4-FFF2-40B4-BE49-F238E27FC236}">
                      <a16:creationId xmlns:a16="http://schemas.microsoft.com/office/drawing/2014/main" id="{C61A57C6-70C0-4ED1-A2FC-D3FB1B7D0C90}"/>
                    </a:ext>
                  </a:extLst>
                </p:cNvPr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79;p29">
                  <a:extLst>
                    <a:ext uri="{FF2B5EF4-FFF2-40B4-BE49-F238E27FC236}">
                      <a16:creationId xmlns:a16="http://schemas.microsoft.com/office/drawing/2014/main" id="{8BFA3930-F8B7-48F7-88BA-56BDDBD1C394}"/>
                    </a:ext>
                  </a:extLst>
                </p:cNvPr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0;p29">
                  <a:extLst>
                    <a:ext uri="{FF2B5EF4-FFF2-40B4-BE49-F238E27FC236}">
                      <a16:creationId xmlns:a16="http://schemas.microsoft.com/office/drawing/2014/main" id="{C9BF4D57-76AC-47F4-8801-4071B7941349}"/>
                    </a:ext>
                  </a:extLst>
                </p:cNvPr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1;p29">
                  <a:extLst>
                    <a:ext uri="{FF2B5EF4-FFF2-40B4-BE49-F238E27FC236}">
                      <a16:creationId xmlns:a16="http://schemas.microsoft.com/office/drawing/2014/main" id="{89417C48-38A7-4A49-9ACF-F654EB025BE7}"/>
                    </a:ext>
                  </a:extLst>
                </p:cNvPr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2;p29">
                  <a:extLst>
                    <a:ext uri="{FF2B5EF4-FFF2-40B4-BE49-F238E27FC236}">
                      <a16:creationId xmlns:a16="http://schemas.microsoft.com/office/drawing/2014/main" id="{C0845A76-868A-48DA-AA0D-5FD881A44795}"/>
                    </a:ext>
                  </a:extLst>
                </p:cNvPr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3;p29">
                  <a:extLst>
                    <a:ext uri="{FF2B5EF4-FFF2-40B4-BE49-F238E27FC236}">
                      <a16:creationId xmlns:a16="http://schemas.microsoft.com/office/drawing/2014/main" id="{F66612E0-D0AD-42C2-9242-CA2B2159D114}"/>
                    </a:ext>
                  </a:extLst>
                </p:cNvPr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4;p29">
                  <a:extLst>
                    <a:ext uri="{FF2B5EF4-FFF2-40B4-BE49-F238E27FC236}">
                      <a16:creationId xmlns:a16="http://schemas.microsoft.com/office/drawing/2014/main" id="{91F51C60-57E4-4F64-8AD8-F66967ACD803}"/>
                    </a:ext>
                  </a:extLst>
                </p:cNvPr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285;p29">
              <a:extLst>
                <a:ext uri="{FF2B5EF4-FFF2-40B4-BE49-F238E27FC236}">
                  <a16:creationId xmlns:a16="http://schemas.microsoft.com/office/drawing/2014/main" id="{4EFFC74E-4CA4-4045-9C66-0D7A7CD37BDD}"/>
                </a:ext>
              </a:extLst>
            </p:cNvPr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9" name="Google Shape;286;p29">
                <a:extLst>
                  <a:ext uri="{FF2B5EF4-FFF2-40B4-BE49-F238E27FC236}">
                    <a16:creationId xmlns:a16="http://schemas.microsoft.com/office/drawing/2014/main" id="{98F463EB-7714-43EA-8BFD-B8EF50F87A98}"/>
                  </a:ext>
                </a:extLst>
              </p:cNvPr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87;p29">
                <a:extLst>
                  <a:ext uri="{FF2B5EF4-FFF2-40B4-BE49-F238E27FC236}">
                    <a16:creationId xmlns:a16="http://schemas.microsoft.com/office/drawing/2014/main" id="{EEDCEBD3-1D6D-4A7E-911F-87102C437E5F}"/>
                  </a:ext>
                </a:extLst>
              </p:cNvPr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88;p29">
              <a:extLst>
                <a:ext uri="{FF2B5EF4-FFF2-40B4-BE49-F238E27FC236}">
                  <a16:creationId xmlns:a16="http://schemas.microsoft.com/office/drawing/2014/main" id="{43998611-9446-42B3-BE95-4FE62C2D404C}"/>
                </a:ext>
              </a:extLst>
            </p:cNvPr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6" name="Google Shape;289;p29">
                <a:extLst>
                  <a:ext uri="{FF2B5EF4-FFF2-40B4-BE49-F238E27FC236}">
                    <a16:creationId xmlns:a16="http://schemas.microsoft.com/office/drawing/2014/main" id="{F71D3B2B-2646-4E5C-9869-142C7B72C15E}"/>
                  </a:ext>
                </a:extLst>
              </p:cNvPr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90;p29">
                <a:extLst>
                  <a:ext uri="{FF2B5EF4-FFF2-40B4-BE49-F238E27FC236}">
                    <a16:creationId xmlns:a16="http://schemas.microsoft.com/office/drawing/2014/main" id="{E2BDD510-5EB5-4ED6-9492-08C9EB5C68E9}"/>
                  </a:ext>
                </a:extLst>
              </p:cNvPr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91;p29">
                <a:extLst>
                  <a:ext uri="{FF2B5EF4-FFF2-40B4-BE49-F238E27FC236}">
                    <a16:creationId xmlns:a16="http://schemas.microsoft.com/office/drawing/2014/main" id="{99BD3DFB-1508-40F7-8236-D290930302DF}"/>
                  </a:ext>
                </a:extLst>
              </p:cNvPr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9C3744C-64E6-469C-9670-201E7662389A}"/>
              </a:ext>
            </a:extLst>
          </p:cNvPr>
          <p:cNvSpPr txBox="1"/>
          <p:nvPr/>
        </p:nvSpPr>
        <p:spPr>
          <a:xfrm>
            <a:off x="6499944" y="1475672"/>
            <a:ext cx="3206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HE명품고딕L" panose="02020603020101020101" pitchFamily="18" charset="-127"/>
              </a:rPr>
              <a:t>Q &amp; A</a:t>
            </a:r>
            <a:endParaRPr lang="ko-KR" altLang="en-US" sz="8000" b="1" spc="-150" dirty="0">
              <a:solidFill>
                <a:schemeClr val="tx1">
                  <a:lumMod val="50000"/>
                  <a:lumOff val="50000"/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HE명품고딕L" panose="02020603020101020101" pitchFamily="18" charset="-127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F4647F5E-D627-4938-AA8A-6FCAC552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45" y="2776142"/>
            <a:ext cx="2695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1;p29">
            <a:extLst>
              <a:ext uri="{FF2B5EF4-FFF2-40B4-BE49-F238E27FC236}">
                <a16:creationId xmlns:a16="http://schemas.microsoft.com/office/drawing/2014/main" id="{8BD7036C-4F97-4056-8714-F3B3198A8705}"/>
              </a:ext>
            </a:extLst>
          </p:cNvPr>
          <p:cNvGrpSpPr/>
          <p:nvPr/>
        </p:nvGrpSpPr>
        <p:grpSpPr>
          <a:xfrm>
            <a:off x="414383" y="661156"/>
            <a:ext cx="4117010" cy="5284424"/>
            <a:chOff x="196269" y="-35131"/>
            <a:chExt cx="4117010" cy="5284424"/>
          </a:xfrm>
        </p:grpSpPr>
        <p:grpSp>
          <p:nvGrpSpPr>
            <p:cNvPr id="3" name="Google Shape;162;p29">
              <a:extLst>
                <a:ext uri="{FF2B5EF4-FFF2-40B4-BE49-F238E27FC236}">
                  <a16:creationId xmlns:a16="http://schemas.microsoft.com/office/drawing/2014/main" id="{B83296BA-29D4-4BEC-A12D-E9B71C77B647}"/>
                </a:ext>
              </a:extLst>
            </p:cNvPr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1" name="Google Shape;163;p29">
                <a:extLst>
                  <a:ext uri="{FF2B5EF4-FFF2-40B4-BE49-F238E27FC236}">
                    <a16:creationId xmlns:a16="http://schemas.microsoft.com/office/drawing/2014/main" id="{01F8B3D6-8560-4E32-9863-26BFC6216DCC}"/>
                  </a:ext>
                </a:extLst>
              </p:cNvPr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64;p29">
                <a:extLst>
                  <a:ext uri="{FF2B5EF4-FFF2-40B4-BE49-F238E27FC236}">
                    <a16:creationId xmlns:a16="http://schemas.microsoft.com/office/drawing/2014/main" id="{98A0A72F-1F28-40A7-9894-04740EDFFD49}"/>
                  </a:ext>
                </a:extLst>
              </p:cNvPr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3" name="Google Shape;165;p29">
                  <a:extLst>
                    <a:ext uri="{FF2B5EF4-FFF2-40B4-BE49-F238E27FC236}">
                      <a16:creationId xmlns:a16="http://schemas.microsoft.com/office/drawing/2014/main" id="{EF985810-CCFF-46F7-A564-AA4302BF5974}"/>
                    </a:ext>
                  </a:extLst>
                </p:cNvPr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66;p29">
                  <a:extLst>
                    <a:ext uri="{FF2B5EF4-FFF2-40B4-BE49-F238E27FC236}">
                      <a16:creationId xmlns:a16="http://schemas.microsoft.com/office/drawing/2014/main" id="{D7BF4D05-2AE9-46C3-AD0C-C37623DA2D0F}"/>
                    </a:ext>
                  </a:extLst>
                </p:cNvPr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67;p29">
                  <a:extLst>
                    <a:ext uri="{FF2B5EF4-FFF2-40B4-BE49-F238E27FC236}">
                      <a16:creationId xmlns:a16="http://schemas.microsoft.com/office/drawing/2014/main" id="{E7186C8E-F4B6-41BD-9C16-8ECAEA2F0420}"/>
                    </a:ext>
                  </a:extLst>
                </p:cNvPr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8;p29">
                  <a:extLst>
                    <a:ext uri="{FF2B5EF4-FFF2-40B4-BE49-F238E27FC236}">
                      <a16:creationId xmlns:a16="http://schemas.microsoft.com/office/drawing/2014/main" id="{A05777DD-A5B7-4800-8E55-AE56F6D31E6E}"/>
                    </a:ext>
                  </a:extLst>
                </p:cNvPr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69;p29">
                  <a:extLst>
                    <a:ext uri="{FF2B5EF4-FFF2-40B4-BE49-F238E27FC236}">
                      <a16:creationId xmlns:a16="http://schemas.microsoft.com/office/drawing/2014/main" id="{1C89A725-53DD-4DBA-B3DE-2519910F05E1}"/>
                    </a:ext>
                  </a:extLst>
                </p:cNvPr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70;p29">
                  <a:extLst>
                    <a:ext uri="{FF2B5EF4-FFF2-40B4-BE49-F238E27FC236}">
                      <a16:creationId xmlns:a16="http://schemas.microsoft.com/office/drawing/2014/main" id="{F37AAC60-B693-4A70-820A-C71FCE7CD3C9}"/>
                    </a:ext>
                  </a:extLst>
                </p:cNvPr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71;p29">
                  <a:extLst>
                    <a:ext uri="{FF2B5EF4-FFF2-40B4-BE49-F238E27FC236}">
                      <a16:creationId xmlns:a16="http://schemas.microsoft.com/office/drawing/2014/main" id="{6D992981-5B5C-4783-9124-7A9FD11872F0}"/>
                    </a:ext>
                  </a:extLst>
                </p:cNvPr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72;p29">
                  <a:extLst>
                    <a:ext uri="{FF2B5EF4-FFF2-40B4-BE49-F238E27FC236}">
                      <a16:creationId xmlns:a16="http://schemas.microsoft.com/office/drawing/2014/main" id="{9B8EA863-6D1B-439B-B518-2A458E60C2E9}"/>
                    </a:ext>
                  </a:extLst>
                </p:cNvPr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73;p29">
                  <a:extLst>
                    <a:ext uri="{FF2B5EF4-FFF2-40B4-BE49-F238E27FC236}">
                      <a16:creationId xmlns:a16="http://schemas.microsoft.com/office/drawing/2014/main" id="{548FF7D6-8922-4D32-87BF-BB5A91962C56}"/>
                    </a:ext>
                  </a:extLst>
                </p:cNvPr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74;p29">
                  <a:extLst>
                    <a:ext uri="{FF2B5EF4-FFF2-40B4-BE49-F238E27FC236}">
                      <a16:creationId xmlns:a16="http://schemas.microsoft.com/office/drawing/2014/main" id="{CE0D95A5-837D-47A8-9C82-E95F0B077F26}"/>
                    </a:ext>
                  </a:extLst>
                </p:cNvPr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75;p29">
                  <a:extLst>
                    <a:ext uri="{FF2B5EF4-FFF2-40B4-BE49-F238E27FC236}">
                      <a16:creationId xmlns:a16="http://schemas.microsoft.com/office/drawing/2014/main" id="{4CA45FCE-4F98-46F3-81BB-B73C282843FC}"/>
                    </a:ext>
                  </a:extLst>
                </p:cNvPr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76;p29">
                  <a:extLst>
                    <a:ext uri="{FF2B5EF4-FFF2-40B4-BE49-F238E27FC236}">
                      <a16:creationId xmlns:a16="http://schemas.microsoft.com/office/drawing/2014/main" id="{E73734D4-49C8-4AF6-A612-42F5B37715C3}"/>
                    </a:ext>
                  </a:extLst>
                </p:cNvPr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77;p29">
                  <a:extLst>
                    <a:ext uri="{FF2B5EF4-FFF2-40B4-BE49-F238E27FC236}">
                      <a16:creationId xmlns:a16="http://schemas.microsoft.com/office/drawing/2014/main" id="{597C3848-5384-4925-81ED-922014CE01CD}"/>
                    </a:ext>
                  </a:extLst>
                </p:cNvPr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78;p29">
                  <a:extLst>
                    <a:ext uri="{FF2B5EF4-FFF2-40B4-BE49-F238E27FC236}">
                      <a16:creationId xmlns:a16="http://schemas.microsoft.com/office/drawing/2014/main" id="{367B9544-E6A7-46D2-867B-A24C09E29282}"/>
                    </a:ext>
                  </a:extLst>
                </p:cNvPr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79;p29">
                  <a:extLst>
                    <a:ext uri="{FF2B5EF4-FFF2-40B4-BE49-F238E27FC236}">
                      <a16:creationId xmlns:a16="http://schemas.microsoft.com/office/drawing/2014/main" id="{2413059B-8579-4C22-AD3E-85B6488B3C6A}"/>
                    </a:ext>
                  </a:extLst>
                </p:cNvPr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80;p29">
                  <a:extLst>
                    <a:ext uri="{FF2B5EF4-FFF2-40B4-BE49-F238E27FC236}">
                      <a16:creationId xmlns:a16="http://schemas.microsoft.com/office/drawing/2014/main" id="{598EA3D4-85BB-4981-B686-36F84433B40C}"/>
                    </a:ext>
                  </a:extLst>
                </p:cNvPr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81;p29">
                  <a:extLst>
                    <a:ext uri="{FF2B5EF4-FFF2-40B4-BE49-F238E27FC236}">
                      <a16:creationId xmlns:a16="http://schemas.microsoft.com/office/drawing/2014/main" id="{91D5AD5A-14CC-42EA-8E25-5C90C8FA0603}"/>
                    </a:ext>
                  </a:extLst>
                </p:cNvPr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82;p29">
                  <a:extLst>
                    <a:ext uri="{FF2B5EF4-FFF2-40B4-BE49-F238E27FC236}">
                      <a16:creationId xmlns:a16="http://schemas.microsoft.com/office/drawing/2014/main" id="{378C7320-7461-4EC0-9806-63A22FFF0F98}"/>
                    </a:ext>
                  </a:extLst>
                </p:cNvPr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83;p29">
                  <a:extLst>
                    <a:ext uri="{FF2B5EF4-FFF2-40B4-BE49-F238E27FC236}">
                      <a16:creationId xmlns:a16="http://schemas.microsoft.com/office/drawing/2014/main" id="{3E80F2C2-C8CC-4C08-8BB6-123895C0F85F}"/>
                    </a:ext>
                  </a:extLst>
                </p:cNvPr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84;p29">
                  <a:extLst>
                    <a:ext uri="{FF2B5EF4-FFF2-40B4-BE49-F238E27FC236}">
                      <a16:creationId xmlns:a16="http://schemas.microsoft.com/office/drawing/2014/main" id="{942964FD-AC98-44CA-8294-36EB615A3651}"/>
                    </a:ext>
                  </a:extLst>
                </p:cNvPr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85;p29">
                  <a:extLst>
                    <a:ext uri="{FF2B5EF4-FFF2-40B4-BE49-F238E27FC236}">
                      <a16:creationId xmlns:a16="http://schemas.microsoft.com/office/drawing/2014/main" id="{12D20442-94B3-45F9-A3F3-34277A2E4F67}"/>
                    </a:ext>
                  </a:extLst>
                </p:cNvPr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86;p29">
                  <a:extLst>
                    <a:ext uri="{FF2B5EF4-FFF2-40B4-BE49-F238E27FC236}">
                      <a16:creationId xmlns:a16="http://schemas.microsoft.com/office/drawing/2014/main" id="{9CDA6BC9-2B89-4D80-9169-F17EBE04E469}"/>
                    </a:ext>
                  </a:extLst>
                </p:cNvPr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87;p29">
                  <a:extLst>
                    <a:ext uri="{FF2B5EF4-FFF2-40B4-BE49-F238E27FC236}">
                      <a16:creationId xmlns:a16="http://schemas.microsoft.com/office/drawing/2014/main" id="{E3566CC3-FF86-4D69-9821-2EC3D1AD565D}"/>
                    </a:ext>
                  </a:extLst>
                </p:cNvPr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88;p29">
                  <a:extLst>
                    <a:ext uri="{FF2B5EF4-FFF2-40B4-BE49-F238E27FC236}">
                      <a16:creationId xmlns:a16="http://schemas.microsoft.com/office/drawing/2014/main" id="{891DB7BE-BA90-4A0B-8C62-68EAE651B23C}"/>
                    </a:ext>
                  </a:extLst>
                </p:cNvPr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89;p29">
                  <a:extLst>
                    <a:ext uri="{FF2B5EF4-FFF2-40B4-BE49-F238E27FC236}">
                      <a16:creationId xmlns:a16="http://schemas.microsoft.com/office/drawing/2014/main" id="{B4379F60-8C7B-4717-85E5-A0719659424E}"/>
                    </a:ext>
                  </a:extLst>
                </p:cNvPr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90;p29">
                  <a:extLst>
                    <a:ext uri="{FF2B5EF4-FFF2-40B4-BE49-F238E27FC236}">
                      <a16:creationId xmlns:a16="http://schemas.microsoft.com/office/drawing/2014/main" id="{4C857903-F313-4E34-A9BF-920638E2B7F0}"/>
                    </a:ext>
                  </a:extLst>
                </p:cNvPr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91;p29">
                  <a:extLst>
                    <a:ext uri="{FF2B5EF4-FFF2-40B4-BE49-F238E27FC236}">
                      <a16:creationId xmlns:a16="http://schemas.microsoft.com/office/drawing/2014/main" id="{96B55C3D-70A9-43F8-8400-E16ACE3D732D}"/>
                    </a:ext>
                  </a:extLst>
                </p:cNvPr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92;p29">
                  <a:extLst>
                    <a:ext uri="{FF2B5EF4-FFF2-40B4-BE49-F238E27FC236}">
                      <a16:creationId xmlns:a16="http://schemas.microsoft.com/office/drawing/2014/main" id="{739B362E-8A62-4591-8D61-2D283FB6B819}"/>
                    </a:ext>
                  </a:extLst>
                </p:cNvPr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93;p29">
                  <a:extLst>
                    <a:ext uri="{FF2B5EF4-FFF2-40B4-BE49-F238E27FC236}">
                      <a16:creationId xmlns:a16="http://schemas.microsoft.com/office/drawing/2014/main" id="{EC4D4B1E-DB43-4E1C-B3E3-01DDAC99E2E0}"/>
                    </a:ext>
                  </a:extLst>
                </p:cNvPr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94;p29">
                  <a:extLst>
                    <a:ext uri="{FF2B5EF4-FFF2-40B4-BE49-F238E27FC236}">
                      <a16:creationId xmlns:a16="http://schemas.microsoft.com/office/drawing/2014/main" id="{D091A06F-70C5-4A18-860C-A4E65B8437C6}"/>
                    </a:ext>
                  </a:extLst>
                </p:cNvPr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95;p29">
                  <a:extLst>
                    <a:ext uri="{FF2B5EF4-FFF2-40B4-BE49-F238E27FC236}">
                      <a16:creationId xmlns:a16="http://schemas.microsoft.com/office/drawing/2014/main" id="{9F37C98C-2AEA-4445-8849-A1EFCF4C1F8C}"/>
                    </a:ext>
                  </a:extLst>
                </p:cNvPr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96;p29">
                  <a:extLst>
                    <a:ext uri="{FF2B5EF4-FFF2-40B4-BE49-F238E27FC236}">
                      <a16:creationId xmlns:a16="http://schemas.microsoft.com/office/drawing/2014/main" id="{F0E913DA-2A6A-4734-B9F1-5F6DD7488F37}"/>
                    </a:ext>
                  </a:extLst>
                </p:cNvPr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97;p29">
                  <a:extLst>
                    <a:ext uri="{FF2B5EF4-FFF2-40B4-BE49-F238E27FC236}">
                      <a16:creationId xmlns:a16="http://schemas.microsoft.com/office/drawing/2014/main" id="{DE039A73-3132-470F-9B4B-F8EB4591F0A2}"/>
                    </a:ext>
                  </a:extLst>
                </p:cNvPr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98;p29">
                  <a:extLst>
                    <a:ext uri="{FF2B5EF4-FFF2-40B4-BE49-F238E27FC236}">
                      <a16:creationId xmlns:a16="http://schemas.microsoft.com/office/drawing/2014/main" id="{5A6A6568-7ACA-43AD-8DA8-4C4D34435FC9}"/>
                    </a:ext>
                  </a:extLst>
                </p:cNvPr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99;p29">
                  <a:extLst>
                    <a:ext uri="{FF2B5EF4-FFF2-40B4-BE49-F238E27FC236}">
                      <a16:creationId xmlns:a16="http://schemas.microsoft.com/office/drawing/2014/main" id="{157E0B17-E7BD-410D-825C-799B6F687CA6}"/>
                    </a:ext>
                  </a:extLst>
                </p:cNvPr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0;p29">
                  <a:extLst>
                    <a:ext uri="{FF2B5EF4-FFF2-40B4-BE49-F238E27FC236}">
                      <a16:creationId xmlns:a16="http://schemas.microsoft.com/office/drawing/2014/main" id="{4D4622B2-031F-4073-80A3-A5935B2C187E}"/>
                    </a:ext>
                  </a:extLst>
                </p:cNvPr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1;p29">
                  <a:extLst>
                    <a:ext uri="{FF2B5EF4-FFF2-40B4-BE49-F238E27FC236}">
                      <a16:creationId xmlns:a16="http://schemas.microsoft.com/office/drawing/2014/main" id="{A5AF5280-4BE9-4A8F-A3E2-EE3F63BAF7BA}"/>
                    </a:ext>
                  </a:extLst>
                </p:cNvPr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2;p29">
                  <a:extLst>
                    <a:ext uri="{FF2B5EF4-FFF2-40B4-BE49-F238E27FC236}">
                      <a16:creationId xmlns:a16="http://schemas.microsoft.com/office/drawing/2014/main" id="{0A738EDD-7E92-4559-8149-A0828CD29B52}"/>
                    </a:ext>
                  </a:extLst>
                </p:cNvPr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3;p29">
                  <a:extLst>
                    <a:ext uri="{FF2B5EF4-FFF2-40B4-BE49-F238E27FC236}">
                      <a16:creationId xmlns:a16="http://schemas.microsoft.com/office/drawing/2014/main" id="{33BAEF6A-8166-478E-8963-213134A2EDB0}"/>
                    </a:ext>
                  </a:extLst>
                </p:cNvPr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4;p29">
                  <a:extLst>
                    <a:ext uri="{FF2B5EF4-FFF2-40B4-BE49-F238E27FC236}">
                      <a16:creationId xmlns:a16="http://schemas.microsoft.com/office/drawing/2014/main" id="{5986D465-56F4-4B0E-AE35-87CA4F6A85E3}"/>
                    </a:ext>
                  </a:extLst>
                </p:cNvPr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5;p29">
                  <a:extLst>
                    <a:ext uri="{FF2B5EF4-FFF2-40B4-BE49-F238E27FC236}">
                      <a16:creationId xmlns:a16="http://schemas.microsoft.com/office/drawing/2014/main" id="{C91F618C-6BB8-4833-A658-EECEEBEF251B}"/>
                    </a:ext>
                  </a:extLst>
                </p:cNvPr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06;p29">
                  <a:extLst>
                    <a:ext uri="{FF2B5EF4-FFF2-40B4-BE49-F238E27FC236}">
                      <a16:creationId xmlns:a16="http://schemas.microsoft.com/office/drawing/2014/main" id="{C647CAF6-E91B-40C0-B5C8-A5FFA33F86F3}"/>
                    </a:ext>
                  </a:extLst>
                </p:cNvPr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07;p29">
                  <a:extLst>
                    <a:ext uri="{FF2B5EF4-FFF2-40B4-BE49-F238E27FC236}">
                      <a16:creationId xmlns:a16="http://schemas.microsoft.com/office/drawing/2014/main" id="{9CDA8F8D-AB7C-411F-914D-BC92C0CC0CB1}"/>
                    </a:ext>
                  </a:extLst>
                </p:cNvPr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08;p29">
                  <a:extLst>
                    <a:ext uri="{FF2B5EF4-FFF2-40B4-BE49-F238E27FC236}">
                      <a16:creationId xmlns:a16="http://schemas.microsoft.com/office/drawing/2014/main" id="{3578579E-EAE1-4C15-87DB-9D0615CCD359}"/>
                    </a:ext>
                  </a:extLst>
                </p:cNvPr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09;p29">
                  <a:extLst>
                    <a:ext uri="{FF2B5EF4-FFF2-40B4-BE49-F238E27FC236}">
                      <a16:creationId xmlns:a16="http://schemas.microsoft.com/office/drawing/2014/main" id="{2F43BD04-A9FA-4ECD-97E8-E5A3B59B7EB2}"/>
                    </a:ext>
                  </a:extLst>
                </p:cNvPr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10;p29">
                  <a:extLst>
                    <a:ext uri="{FF2B5EF4-FFF2-40B4-BE49-F238E27FC236}">
                      <a16:creationId xmlns:a16="http://schemas.microsoft.com/office/drawing/2014/main" id="{F3DAADF8-8336-4D6D-9CDD-67F1AF82C73C}"/>
                    </a:ext>
                  </a:extLst>
                </p:cNvPr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11;p29">
                  <a:extLst>
                    <a:ext uri="{FF2B5EF4-FFF2-40B4-BE49-F238E27FC236}">
                      <a16:creationId xmlns:a16="http://schemas.microsoft.com/office/drawing/2014/main" id="{CBED1D6C-0EFB-4BB2-AF74-1D5ED587D5D2}"/>
                    </a:ext>
                  </a:extLst>
                </p:cNvPr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12;p29">
                  <a:extLst>
                    <a:ext uri="{FF2B5EF4-FFF2-40B4-BE49-F238E27FC236}">
                      <a16:creationId xmlns:a16="http://schemas.microsoft.com/office/drawing/2014/main" id="{998F5CBF-7A9E-4384-96FE-0A7154D186DC}"/>
                    </a:ext>
                  </a:extLst>
                </p:cNvPr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13;p29">
                  <a:extLst>
                    <a:ext uri="{FF2B5EF4-FFF2-40B4-BE49-F238E27FC236}">
                      <a16:creationId xmlns:a16="http://schemas.microsoft.com/office/drawing/2014/main" id="{2BE780B4-87BE-4F34-AA8A-211BEE7AE1FF}"/>
                    </a:ext>
                  </a:extLst>
                </p:cNvPr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14;p29">
                  <a:extLst>
                    <a:ext uri="{FF2B5EF4-FFF2-40B4-BE49-F238E27FC236}">
                      <a16:creationId xmlns:a16="http://schemas.microsoft.com/office/drawing/2014/main" id="{3468D015-A04F-4046-BFA3-1EFA904BC757}"/>
                    </a:ext>
                  </a:extLst>
                </p:cNvPr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15;p29">
                  <a:extLst>
                    <a:ext uri="{FF2B5EF4-FFF2-40B4-BE49-F238E27FC236}">
                      <a16:creationId xmlns:a16="http://schemas.microsoft.com/office/drawing/2014/main" id="{2759BA31-6087-4187-B04F-38C2D75B8E44}"/>
                    </a:ext>
                  </a:extLst>
                </p:cNvPr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16;p29">
                  <a:extLst>
                    <a:ext uri="{FF2B5EF4-FFF2-40B4-BE49-F238E27FC236}">
                      <a16:creationId xmlns:a16="http://schemas.microsoft.com/office/drawing/2014/main" id="{BAAEC84A-14A3-4EA3-ADC7-45C9AE50B1D6}"/>
                    </a:ext>
                  </a:extLst>
                </p:cNvPr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217;p29">
                  <a:extLst>
                    <a:ext uri="{FF2B5EF4-FFF2-40B4-BE49-F238E27FC236}">
                      <a16:creationId xmlns:a16="http://schemas.microsoft.com/office/drawing/2014/main" id="{DEAB5543-A03B-4C75-95C0-E8E61CBB2C9A}"/>
                    </a:ext>
                  </a:extLst>
                </p:cNvPr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218;p29">
                  <a:extLst>
                    <a:ext uri="{FF2B5EF4-FFF2-40B4-BE49-F238E27FC236}">
                      <a16:creationId xmlns:a16="http://schemas.microsoft.com/office/drawing/2014/main" id="{A178332A-F342-4C16-B11B-8FB14E0A8EE5}"/>
                    </a:ext>
                  </a:extLst>
                </p:cNvPr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219;p29">
                  <a:extLst>
                    <a:ext uri="{FF2B5EF4-FFF2-40B4-BE49-F238E27FC236}">
                      <a16:creationId xmlns:a16="http://schemas.microsoft.com/office/drawing/2014/main" id="{5B59FA20-6DFF-46AB-9298-96920B4D1572}"/>
                    </a:ext>
                  </a:extLst>
                </p:cNvPr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20;p29">
                  <a:extLst>
                    <a:ext uri="{FF2B5EF4-FFF2-40B4-BE49-F238E27FC236}">
                      <a16:creationId xmlns:a16="http://schemas.microsoft.com/office/drawing/2014/main" id="{42968FB1-89FE-41C9-8FA3-07646D8884B8}"/>
                    </a:ext>
                  </a:extLst>
                </p:cNvPr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221;p29">
                  <a:extLst>
                    <a:ext uri="{FF2B5EF4-FFF2-40B4-BE49-F238E27FC236}">
                      <a16:creationId xmlns:a16="http://schemas.microsoft.com/office/drawing/2014/main" id="{3CF824D1-3E27-4C43-9F57-65B3E1BEDFA4}"/>
                    </a:ext>
                  </a:extLst>
                </p:cNvPr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22;p29">
                  <a:extLst>
                    <a:ext uri="{FF2B5EF4-FFF2-40B4-BE49-F238E27FC236}">
                      <a16:creationId xmlns:a16="http://schemas.microsoft.com/office/drawing/2014/main" id="{84AA2143-80FF-48A4-8352-84549B0C1DCB}"/>
                    </a:ext>
                  </a:extLst>
                </p:cNvPr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23;p29">
                  <a:extLst>
                    <a:ext uri="{FF2B5EF4-FFF2-40B4-BE49-F238E27FC236}">
                      <a16:creationId xmlns:a16="http://schemas.microsoft.com/office/drawing/2014/main" id="{BCDAAC5D-B2D8-4AA6-A3C0-0016F614D0EB}"/>
                    </a:ext>
                  </a:extLst>
                </p:cNvPr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24;p29">
                  <a:extLst>
                    <a:ext uri="{FF2B5EF4-FFF2-40B4-BE49-F238E27FC236}">
                      <a16:creationId xmlns:a16="http://schemas.microsoft.com/office/drawing/2014/main" id="{B37B022A-1E8F-46D8-A267-00DB380293B2}"/>
                    </a:ext>
                  </a:extLst>
                </p:cNvPr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25;p29">
                  <a:extLst>
                    <a:ext uri="{FF2B5EF4-FFF2-40B4-BE49-F238E27FC236}">
                      <a16:creationId xmlns:a16="http://schemas.microsoft.com/office/drawing/2014/main" id="{4142234A-CEAF-4A37-B3CA-D2F24EF9D1E0}"/>
                    </a:ext>
                  </a:extLst>
                </p:cNvPr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26;p29">
                  <a:extLst>
                    <a:ext uri="{FF2B5EF4-FFF2-40B4-BE49-F238E27FC236}">
                      <a16:creationId xmlns:a16="http://schemas.microsoft.com/office/drawing/2014/main" id="{4BFF50A6-5E4D-4787-83F6-A176C6C7AF55}"/>
                    </a:ext>
                  </a:extLst>
                </p:cNvPr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27;p29">
                  <a:extLst>
                    <a:ext uri="{FF2B5EF4-FFF2-40B4-BE49-F238E27FC236}">
                      <a16:creationId xmlns:a16="http://schemas.microsoft.com/office/drawing/2014/main" id="{494BCFA5-DACC-4FF8-9ED7-364D597BC62F}"/>
                    </a:ext>
                  </a:extLst>
                </p:cNvPr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28;p29">
                  <a:extLst>
                    <a:ext uri="{FF2B5EF4-FFF2-40B4-BE49-F238E27FC236}">
                      <a16:creationId xmlns:a16="http://schemas.microsoft.com/office/drawing/2014/main" id="{18B91D5D-B0B9-44C7-9F45-AC52FCBF4BCD}"/>
                    </a:ext>
                  </a:extLst>
                </p:cNvPr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29;p29">
                  <a:extLst>
                    <a:ext uri="{FF2B5EF4-FFF2-40B4-BE49-F238E27FC236}">
                      <a16:creationId xmlns:a16="http://schemas.microsoft.com/office/drawing/2014/main" id="{19DB21C6-1FCC-4140-B1BE-659C559B7396}"/>
                    </a:ext>
                  </a:extLst>
                </p:cNvPr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230;p29">
                  <a:extLst>
                    <a:ext uri="{FF2B5EF4-FFF2-40B4-BE49-F238E27FC236}">
                      <a16:creationId xmlns:a16="http://schemas.microsoft.com/office/drawing/2014/main" id="{3EEA0C63-3B33-44AF-A7B0-4AA8AE762DE3}"/>
                    </a:ext>
                  </a:extLst>
                </p:cNvPr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31;p29">
                  <a:extLst>
                    <a:ext uri="{FF2B5EF4-FFF2-40B4-BE49-F238E27FC236}">
                      <a16:creationId xmlns:a16="http://schemas.microsoft.com/office/drawing/2014/main" id="{682A30CF-6BFC-468E-A3D0-557304ED671B}"/>
                    </a:ext>
                  </a:extLst>
                </p:cNvPr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32;p29">
                  <a:extLst>
                    <a:ext uri="{FF2B5EF4-FFF2-40B4-BE49-F238E27FC236}">
                      <a16:creationId xmlns:a16="http://schemas.microsoft.com/office/drawing/2014/main" id="{19A4DC0B-15CC-47AB-988E-6166A10AEDF4}"/>
                    </a:ext>
                  </a:extLst>
                </p:cNvPr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33;p29">
                  <a:extLst>
                    <a:ext uri="{FF2B5EF4-FFF2-40B4-BE49-F238E27FC236}">
                      <a16:creationId xmlns:a16="http://schemas.microsoft.com/office/drawing/2014/main" id="{9368B964-8AA7-4F68-9DEC-910DA176112B}"/>
                    </a:ext>
                  </a:extLst>
                </p:cNvPr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34;p29">
                  <a:extLst>
                    <a:ext uri="{FF2B5EF4-FFF2-40B4-BE49-F238E27FC236}">
                      <a16:creationId xmlns:a16="http://schemas.microsoft.com/office/drawing/2014/main" id="{757F7912-5D78-463B-93DF-333CB26BEC98}"/>
                    </a:ext>
                  </a:extLst>
                </p:cNvPr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235;p29">
                  <a:extLst>
                    <a:ext uri="{FF2B5EF4-FFF2-40B4-BE49-F238E27FC236}">
                      <a16:creationId xmlns:a16="http://schemas.microsoft.com/office/drawing/2014/main" id="{54AA3314-58B2-4EA5-9B90-56F41EED9BF8}"/>
                    </a:ext>
                  </a:extLst>
                </p:cNvPr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36;p29">
                  <a:extLst>
                    <a:ext uri="{FF2B5EF4-FFF2-40B4-BE49-F238E27FC236}">
                      <a16:creationId xmlns:a16="http://schemas.microsoft.com/office/drawing/2014/main" id="{D3DE6C93-336F-4F41-AB30-C62443FD6B36}"/>
                    </a:ext>
                  </a:extLst>
                </p:cNvPr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237;p29">
                  <a:extLst>
                    <a:ext uri="{FF2B5EF4-FFF2-40B4-BE49-F238E27FC236}">
                      <a16:creationId xmlns:a16="http://schemas.microsoft.com/office/drawing/2014/main" id="{E2947506-AD1A-4671-90A1-C3459F18041E}"/>
                    </a:ext>
                  </a:extLst>
                </p:cNvPr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238;p29">
                  <a:extLst>
                    <a:ext uri="{FF2B5EF4-FFF2-40B4-BE49-F238E27FC236}">
                      <a16:creationId xmlns:a16="http://schemas.microsoft.com/office/drawing/2014/main" id="{D92A58E3-8C98-4A6E-8306-D97565747EB4}"/>
                    </a:ext>
                  </a:extLst>
                </p:cNvPr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39;p29">
                  <a:extLst>
                    <a:ext uri="{FF2B5EF4-FFF2-40B4-BE49-F238E27FC236}">
                      <a16:creationId xmlns:a16="http://schemas.microsoft.com/office/drawing/2014/main" id="{C48826F8-1AF3-476D-AD69-A316F6DBEA8C}"/>
                    </a:ext>
                  </a:extLst>
                </p:cNvPr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240;p29">
                  <a:extLst>
                    <a:ext uri="{FF2B5EF4-FFF2-40B4-BE49-F238E27FC236}">
                      <a16:creationId xmlns:a16="http://schemas.microsoft.com/office/drawing/2014/main" id="{1BB4FDF0-9532-4216-ACCD-35DC0F8F604A}"/>
                    </a:ext>
                  </a:extLst>
                </p:cNvPr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41;p29">
                  <a:extLst>
                    <a:ext uri="{FF2B5EF4-FFF2-40B4-BE49-F238E27FC236}">
                      <a16:creationId xmlns:a16="http://schemas.microsoft.com/office/drawing/2014/main" id="{73B97245-2BBE-464D-AB54-B9B06E19B3ED}"/>
                    </a:ext>
                  </a:extLst>
                </p:cNvPr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242;p29">
                  <a:extLst>
                    <a:ext uri="{FF2B5EF4-FFF2-40B4-BE49-F238E27FC236}">
                      <a16:creationId xmlns:a16="http://schemas.microsoft.com/office/drawing/2014/main" id="{7BC11E1F-177C-4E1A-A673-558A76AD0875}"/>
                    </a:ext>
                  </a:extLst>
                </p:cNvPr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43;p29">
                  <a:extLst>
                    <a:ext uri="{FF2B5EF4-FFF2-40B4-BE49-F238E27FC236}">
                      <a16:creationId xmlns:a16="http://schemas.microsoft.com/office/drawing/2014/main" id="{97C251B0-93F9-4D41-8EF3-6A83E3334554}"/>
                    </a:ext>
                  </a:extLst>
                </p:cNvPr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44;p29">
                  <a:extLst>
                    <a:ext uri="{FF2B5EF4-FFF2-40B4-BE49-F238E27FC236}">
                      <a16:creationId xmlns:a16="http://schemas.microsoft.com/office/drawing/2014/main" id="{45C7E38C-9668-480C-8D16-493606159D7A}"/>
                    </a:ext>
                  </a:extLst>
                </p:cNvPr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245;p29">
                  <a:extLst>
                    <a:ext uri="{FF2B5EF4-FFF2-40B4-BE49-F238E27FC236}">
                      <a16:creationId xmlns:a16="http://schemas.microsoft.com/office/drawing/2014/main" id="{A556971E-5C91-4BF4-853F-23B79F1D02E0}"/>
                    </a:ext>
                  </a:extLst>
                </p:cNvPr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46;p29">
                  <a:extLst>
                    <a:ext uri="{FF2B5EF4-FFF2-40B4-BE49-F238E27FC236}">
                      <a16:creationId xmlns:a16="http://schemas.microsoft.com/office/drawing/2014/main" id="{07207042-AA25-4D70-A458-C31108989568}"/>
                    </a:ext>
                  </a:extLst>
                </p:cNvPr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247;p29">
                  <a:extLst>
                    <a:ext uri="{FF2B5EF4-FFF2-40B4-BE49-F238E27FC236}">
                      <a16:creationId xmlns:a16="http://schemas.microsoft.com/office/drawing/2014/main" id="{F6594C16-DB68-4DE9-8050-1BED175A9068}"/>
                    </a:ext>
                  </a:extLst>
                </p:cNvPr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248;p29">
                  <a:extLst>
                    <a:ext uri="{FF2B5EF4-FFF2-40B4-BE49-F238E27FC236}">
                      <a16:creationId xmlns:a16="http://schemas.microsoft.com/office/drawing/2014/main" id="{0FABC90E-83C3-4005-8BFE-6426C92997A3}"/>
                    </a:ext>
                  </a:extLst>
                </p:cNvPr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249;p29">
                  <a:extLst>
                    <a:ext uri="{FF2B5EF4-FFF2-40B4-BE49-F238E27FC236}">
                      <a16:creationId xmlns:a16="http://schemas.microsoft.com/office/drawing/2014/main" id="{07CDDC69-68B6-47AA-80F3-DB31988F5688}"/>
                    </a:ext>
                  </a:extLst>
                </p:cNvPr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250;p29">
                  <a:extLst>
                    <a:ext uri="{FF2B5EF4-FFF2-40B4-BE49-F238E27FC236}">
                      <a16:creationId xmlns:a16="http://schemas.microsoft.com/office/drawing/2014/main" id="{9581A3F4-C26D-47D8-ACD7-8E8E42C21C8A}"/>
                    </a:ext>
                  </a:extLst>
                </p:cNvPr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51;p29">
                  <a:extLst>
                    <a:ext uri="{FF2B5EF4-FFF2-40B4-BE49-F238E27FC236}">
                      <a16:creationId xmlns:a16="http://schemas.microsoft.com/office/drawing/2014/main" id="{80243652-B5AB-4B30-A59A-3699F9E567DE}"/>
                    </a:ext>
                  </a:extLst>
                </p:cNvPr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252;p29">
                  <a:extLst>
                    <a:ext uri="{FF2B5EF4-FFF2-40B4-BE49-F238E27FC236}">
                      <a16:creationId xmlns:a16="http://schemas.microsoft.com/office/drawing/2014/main" id="{637BD6BE-9DCA-4FC7-AA69-63773A80393B}"/>
                    </a:ext>
                  </a:extLst>
                </p:cNvPr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53;p29">
                  <a:extLst>
                    <a:ext uri="{FF2B5EF4-FFF2-40B4-BE49-F238E27FC236}">
                      <a16:creationId xmlns:a16="http://schemas.microsoft.com/office/drawing/2014/main" id="{90A243BF-DC76-456D-81FD-55B699206B1C}"/>
                    </a:ext>
                  </a:extLst>
                </p:cNvPr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54;p29">
                  <a:extLst>
                    <a:ext uri="{FF2B5EF4-FFF2-40B4-BE49-F238E27FC236}">
                      <a16:creationId xmlns:a16="http://schemas.microsoft.com/office/drawing/2014/main" id="{0D4BA025-2EB7-4C7E-AEF3-B494C2560532}"/>
                    </a:ext>
                  </a:extLst>
                </p:cNvPr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255;p29">
                  <a:extLst>
                    <a:ext uri="{FF2B5EF4-FFF2-40B4-BE49-F238E27FC236}">
                      <a16:creationId xmlns:a16="http://schemas.microsoft.com/office/drawing/2014/main" id="{4D267F56-FE82-4E98-8CB2-6A494F8791F0}"/>
                    </a:ext>
                  </a:extLst>
                </p:cNvPr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56;p29">
                  <a:extLst>
                    <a:ext uri="{FF2B5EF4-FFF2-40B4-BE49-F238E27FC236}">
                      <a16:creationId xmlns:a16="http://schemas.microsoft.com/office/drawing/2014/main" id="{F64242D5-D1F5-4CEA-93FE-477F488A8810}"/>
                    </a:ext>
                  </a:extLst>
                </p:cNvPr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257;p29">
                  <a:extLst>
                    <a:ext uri="{FF2B5EF4-FFF2-40B4-BE49-F238E27FC236}">
                      <a16:creationId xmlns:a16="http://schemas.microsoft.com/office/drawing/2014/main" id="{6B3B3019-C543-4F9F-9B56-B3D65F88FD48}"/>
                    </a:ext>
                  </a:extLst>
                </p:cNvPr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258;p29">
                  <a:extLst>
                    <a:ext uri="{FF2B5EF4-FFF2-40B4-BE49-F238E27FC236}">
                      <a16:creationId xmlns:a16="http://schemas.microsoft.com/office/drawing/2014/main" id="{3E60A667-7FB2-4C09-9C36-715B815F0249}"/>
                    </a:ext>
                  </a:extLst>
                </p:cNvPr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259;p29">
                  <a:extLst>
                    <a:ext uri="{FF2B5EF4-FFF2-40B4-BE49-F238E27FC236}">
                      <a16:creationId xmlns:a16="http://schemas.microsoft.com/office/drawing/2014/main" id="{2DC28E29-BF4E-426D-95A0-1AF0CF2D6E8C}"/>
                    </a:ext>
                  </a:extLst>
                </p:cNvPr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60;p29">
                  <a:extLst>
                    <a:ext uri="{FF2B5EF4-FFF2-40B4-BE49-F238E27FC236}">
                      <a16:creationId xmlns:a16="http://schemas.microsoft.com/office/drawing/2014/main" id="{CA035C62-E43E-4E6D-B490-84FFDEEDB69C}"/>
                    </a:ext>
                  </a:extLst>
                </p:cNvPr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261;p29">
                  <a:extLst>
                    <a:ext uri="{FF2B5EF4-FFF2-40B4-BE49-F238E27FC236}">
                      <a16:creationId xmlns:a16="http://schemas.microsoft.com/office/drawing/2014/main" id="{5A23972E-4BBE-4A8B-86E2-5FA922B43972}"/>
                    </a:ext>
                  </a:extLst>
                </p:cNvPr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62;p29">
                  <a:extLst>
                    <a:ext uri="{FF2B5EF4-FFF2-40B4-BE49-F238E27FC236}">
                      <a16:creationId xmlns:a16="http://schemas.microsoft.com/office/drawing/2014/main" id="{E14F381A-EFD3-471B-A31B-9B711432F996}"/>
                    </a:ext>
                  </a:extLst>
                </p:cNvPr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263;p29">
                  <a:extLst>
                    <a:ext uri="{FF2B5EF4-FFF2-40B4-BE49-F238E27FC236}">
                      <a16:creationId xmlns:a16="http://schemas.microsoft.com/office/drawing/2014/main" id="{105657C0-BCF9-4280-B0EA-206160B34946}"/>
                    </a:ext>
                  </a:extLst>
                </p:cNvPr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264;p29">
                  <a:extLst>
                    <a:ext uri="{FF2B5EF4-FFF2-40B4-BE49-F238E27FC236}">
                      <a16:creationId xmlns:a16="http://schemas.microsoft.com/office/drawing/2014/main" id="{019B427E-6FA1-4EB5-A89C-6CF3DE2DC5AE}"/>
                    </a:ext>
                  </a:extLst>
                </p:cNvPr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265;p29">
                  <a:extLst>
                    <a:ext uri="{FF2B5EF4-FFF2-40B4-BE49-F238E27FC236}">
                      <a16:creationId xmlns:a16="http://schemas.microsoft.com/office/drawing/2014/main" id="{7EBABE0D-C597-4332-9336-F42BF652F01F}"/>
                    </a:ext>
                  </a:extLst>
                </p:cNvPr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66;p29">
                  <a:extLst>
                    <a:ext uri="{FF2B5EF4-FFF2-40B4-BE49-F238E27FC236}">
                      <a16:creationId xmlns:a16="http://schemas.microsoft.com/office/drawing/2014/main" id="{DF3F5B5F-05C0-40C7-8B02-F80D23B0F9DA}"/>
                    </a:ext>
                  </a:extLst>
                </p:cNvPr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67;p29">
                  <a:extLst>
                    <a:ext uri="{FF2B5EF4-FFF2-40B4-BE49-F238E27FC236}">
                      <a16:creationId xmlns:a16="http://schemas.microsoft.com/office/drawing/2014/main" id="{F16E5304-DC11-4D76-A48A-4F32550563F8}"/>
                    </a:ext>
                  </a:extLst>
                </p:cNvPr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68;p29">
                  <a:extLst>
                    <a:ext uri="{FF2B5EF4-FFF2-40B4-BE49-F238E27FC236}">
                      <a16:creationId xmlns:a16="http://schemas.microsoft.com/office/drawing/2014/main" id="{25576485-BBD4-4F0A-BE8E-3BA2D979298E}"/>
                    </a:ext>
                  </a:extLst>
                </p:cNvPr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69;p29">
                  <a:extLst>
                    <a:ext uri="{FF2B5EF4-FFF2-40B4-BE49-F238E27FC236}">
                      <a16:creationId xmlns:a16="http://schemas.microsoft.com/office/drawing/2014/main" id="{98E969B8-8CE9-4EB0-A7D6-245CC208E93D}"/>
                    </a:ext>
                  </a:extLst>
                </p:cNvPr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70;p29">
                  <a:extLst>
                    <a:ext uri="{FF2B5EF4-FFF2-40B4-BE49-F238E27FC236}">
                      <a16:creationId xmlns:a16="http://schemas.microsoft.com/office/drawing/2014/main" id="{25D1A56E-1604-4F91-BC4B-2834E49D03F7}"/>
                    </a:ext>
                  </a:extLst>
                </p:cNvPr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71;p29">
                  <a:extLst>
                    <a:ext uri="{FF2B5EF4-FFF2-40B4-BE49-F238E27FC236}">
                      <a16:creationId xmlns:a16="http://schemas.microsoft.com/office/drawing/2014/main" id="{69191B8B-E90A-4BF5-A879-A475728F0D29}"/>
                    </a:ext>
                  </a:extLst>
                </p:cNvPr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72;p29">
                  <a:extLst>
                    <a:ext uri="{FF2B5EF4-FFF2-40B4-BE49-F238E27FC236}">
                      <a16:creationId xmlns:a16="http://schemas.microsoft.com/office/drawing/2014/main" id="{5083CC1C-2BA6-42D9-A39D-EDF2EDCD0D4A}"/>
                    </a:ext>
                  </a:extLst>
                </p:cNvPr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73;p29">
                  <a:extLst>
                    <a:ext uri="{FF2B5EF4-FFF2-40B4-BE49-F238E27FC236}">
                      <a16:creationId xmlns:a16="http://schemas.microsoft.com/office/drawing/2014/main" id="{7D92328A-C782-41CB-9C5A-CDFBCD466FD4}"/>
                    </a:ext>
                  </a:extLst>
                </p:cNvPr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74;p29">
                  <a:extLst>
                    <a:ext uri="{FF2B5EF4-FFF2-40B4-BE49-F238E27FC236}">
                      <a16:creationId xmlns:a16="http://schemas.microsoft.com/office/drawing/2014/main" id="{BF3BC99C-52D5-49A2-B141-186AF8A0CD96}"/>
                    </a:ext>
                  </a:extLst>
                </p:cNvPr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75;p29">
                  <a:extLst>
                    <a:ext uri="{FF2B5EF4-FFF2-40B4-BE49-F238E27FC236}">
                      <a16:creationId xmlns:a16="http://schemas.microsoft.com/office/drawing/2014/main" id="{F004C811-81AF-4B6E-A6AF-A067DEB272B7}"/>
                    </a:ext>
                  </a:extLst>
                </p:cNvPr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76;p29">
                  <a:extLst>
                    <a:ext uri="{FF2B5EF4-FFF2-40B4-BE49-F238E27FC236}">
                      <a16:creationId xmlns:a16="http://schemas.microsoft.com/office/drawing/2014/main" id="{25F5E901-5C4A-4FA0-93F2-06279D071F5D}"/>
                    </a:ext>
                  </a:extLst>
                </p:cNvPr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77;p29">
                  <a:extLst>
                    <a:ext uri="{FF2B5EF4-FFF2-40B4-BE49-F238E27FC236}">
                      <a16:creationId xmlns:a16="http://schemas.microsoft.com/office/drawing/2014/main" id="{C783140B-3281-4761-9538-BB9168D0BE79}"/>
                    </a:ext>
                  </a:extLst>
                </p:cNvPr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78;p29">
                  <a:extLst>
                    <a:ext uri="{FF2B5EF4-FFF2-40B4-BE49-F238E27FC236}">
                      <a16:creationId xmlns:a16="http://schemas.microsoft.com/office/drawing/2014/main" id="{C61A57C6-70C0-4ED1-A2FC-D3FB1B7D0C90}"/>
                    </a:ext>
                  </a:extLst>
                </p:cNvPr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79;p29">
                  <a:extLst>
                    <a:ext uri="{FF2B5EF4-FFF2-40B4-BE49-F238E27FC236}">
                      <a16:creationId xmlns:a16="http://schemas.microsoft.com/office/drawing/2014/main" id="{8BFA3930-F8B7-48F7-88BA-56BDDBD1C394}"/>
                    </a:ext>
                  </a:extLst>
                </p:cNvPr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0;p29">
                  <a:extLst>
                    <a:ext uri="{FF2B5EF4-FFF2-40B4-BE49-F238E27FC236}">
                      <a16:creationId xmlns:a16="http://schemas.microsoft.com/office/drawing/2014/main" id="{C9BF4D57-76AC-47F4-8801-4071B7941349}"/>
                    </a:ext>
                  </a:extLst>
                </p:cNvPr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1;p29">
                  <a:extLst>
                    <a:ext uri="{FF2B5EF4-FFF2-40B4-BE49-F238E27FC236}">
                      <a16:creationId xmlns:a16="http://schemas.microsoft.com/office/drawing/2014/main" id="{89417C48-38A7-4A49-9ACF-F654EB025BE7}"/>
                    </a:ext>
                  </a:extLst>
                </p:cNvPr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2;p29">
                  <a:extLst>
                    <a:ext uri="{FF2B5EF4-FFF2-40B4-BE49-F238E27FC236}">
                      <a16:creationId xmlns:a16="http://schemas.microsoft.com/office/drawing/2014/main" id="{C0845A76-868A-48DA-AA0D-5FD881A44795}"/>
                    </a:ext>
                  </a:extLst>
                </p:cNvPr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3;p29">
                  <a:extLst>
                    <a:ext uri="{FF2B5EF4-FFF2-40B4-BE49-F238E27FC236}">
                      <a16:creationId xmlns:a16="http://schemas.microsoft.com/office/drawing/2014/main" id="{F66612E0-D0AD-42C2-9242-CA2B2159D114}"/>
                    </a:ext>
                  </a:extLst>
                </p:cNvPr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4;p29">
                  <a:extLst>
                    <a:ext uri="{FF2B5EF4-FFF2-40B4-BE49-F238E27FC236}">
                      <a16:creationId xmlns:a16="http://schemas.microsoft.com/office/drawing/2014/main" id="{91F51C60-57E4-4F64-8AD8-F66967ACD803}"/>
                    </a:ext>
                  </a:extLst>
                </p:cNvPr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285;p29">
              <a:extLst>
                <a:ext uri="{FF2B5EF4-FFF2-40B4-BE49-F238E27FC236}">
                  <a16:creationId xmlns:a16="http://schemas.microsoft.com/office/drawing/2014/main" id="{4EFFC74E-4CA4-4045-9C66-0D7A7CD37BDD}"/>
                </a:ext>
              </a:extLst>
            </p:cNvPr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9" name="Google Shape;286;p29">
                <a:extLst>
                  <a:ext uri="{FF2B5EF4-FFF2-40B4-BE49-F238E27FC236}">
                    <a16:creationId xmlns:a16="http://schemas.microsoft.com/office/drawing/2014/main" id="{98F463EB-7714-43EA-8BFD-B8EF50F87A98}"/>
                  </a:ext>
                </a:extLst>
              </p:cNvPr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87;p29">
                <a:extLst>
                  <a:ext uri="{FF2B5EF4-FFF2-40B4-BE49-F238E27FC236}">
                    <a16:creationId xmlns:a16="http://schemas.microsoft.com/office/drawing/2014/main" id="{EEDCEBD3-1D6D-4A7E-911F-87102C437E5F}"/>
                  </a:ext>
                </a:extLst>
              </p:cNvPr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88;p29">
              <a:extLst>
                <a:ext uri="{FF2B5EF4-FFF2-40B4-BE49-F238E27FC236}">
                  <a16:creationId xmlns:a16="http://schemas.microsoft.com/office/drawing/2014/main" id="{43998611-9446-42B3-BE95-4FE62C2D404C}"/>
                </a:ext>
              </a:extLst>
            </p:cNvPr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6" name="Google Shape;289;p29">
                <a:extLst>
                  <a:ext uri="{FF2B5EF4-FFF2-40B4-BE49-F238E27FC236}">
                    <a16:creationId xmlns:a16="http://schemas.microsoft.com/office/drawing/2014/main" id="{F71D3B2B-2646-4E5C-9869-142C7B72C15E}"/>
                  </a:ext>
                </a:extLst>
              </p:cNvPr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90;p29">
                <a:extLst>
                  <a:ext uri="{FF2B5EF4-FFF2-40B4-BE49-F238E27FC236}">
                    <a16:creationId xmlns:a16="http://schemas.microsoft.com/office/drawing/2014/main" id="{E2BDD510-5EB5-4ED6-9492-08C9EB5C68E9}"/>
                  </a:ext>
                </a:extLst>
              </p:cNvPr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91;p29">
                <a:extLst>
                  <a:ext uri="{FF2B5EF4-FFF2-40B4-BE49-F238E27FC236}">
                    <a16:creationId xmlns:a16="http://schemas.microsoft.com/office/drawing/2014/main" id="{99BD3DFB-1508-40F7-8236-D290930302DF}"/>
                  </a:ext>
                </a:extLst>
              </p:cNvPr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F4647F5E-D627-4938-AA8A-6FCAC552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45" y="2776142"/>
            <a:ext cx="2695575" cy="2724150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B0D9D33F-5DC7-4806-93E6-ECB49E137F6C}"/>
              </a:ext>
            </a:extLst>
          </p:cNvPr>
          <p:cNvSpPr txBox="1"/>
          <p:nvPr/>
        </p:nvSpPr>
        <p:spPr>
          <a:xfrm>
            <a:off x="5586021" y="1549514"/>
            <a:ext cx="51413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HE명품고딕L" panose="02020603020101020101" pitchFamily="18" charset="-127"/>
              </a:rPr>
              <a:t>Thank you</a:t>
            </a:r>
            <a:endParaRPr lang="ko-KR" altLang="en-US" sz="8000" b="1" spc="-150" dirty="0">
              <a:solidFill>
                <a:schemeClr val="tx1">
                  <a:lumMod val="50000"/>
                  <a:lumOff val="50000"/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HE명품고딕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29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9255756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69F7D4A0-EC82-48F1-B0AD-CA126CFAE343}"/>
              </a:ext>
            </a:extLst>
          </p:cNvPr>
          <p:cNvGrpSpPr/>
          <p:nvPr/>
        </p:nvGrpSpPr>
        <p:grpSpPr>
          <a:xfrm>
            <a:off x="257962" y="1211383"/>
            <a:ext cx="11024070" cy="5480623"/>
            <a:chOff x="-498629" y="736245"/>
            <a:chExt cx="8744336" cy="491768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F2F553-4208-4EE4-ADF9-64B41A126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001" y="736245"/>
              <a:ext cx="1368691" cy="1688211"/>
            </a:xfrm>
            <a:prstGeom prst="ellipse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A82EB22-FB12-48EC-B18B-C1AA6A70E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7786" y="3269986"/>
              <a:ext cx="1368691" cy="1688211"/>
            </a:xfrm>
            <a:prstGeom prst="ellipse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FB0BFB-D8CC-4FD8-AEEC-334F993F1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00539" y="891696"/>
              <a:ext cx="1368691" cy="1688211"/>
            </a:xfrm>
            <a:prstGeom prst="ellipse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3503D65-D946-463F-8B22-375DA9F1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6662" y="3156868"/>
              <a:ext cx="1368691" cy="1688211"/>
            </a:xfrm>
            <a:prstGeom prst="ellipse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A6ED4CC-CA06-491A-BD8D-6EB0912BE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15494" y="3346122"/>
              <a:ext cx="1373285" cy="1688212"/>
            </a:xfrm>
            <a:prstGeom prst="ellipse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33285E-C444-4BBF-AB19-9F38C11C8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753" t="3512" r="4555" b="3868"/>
            <a:stretch/>
          </p:blipFill>
          <p:spPr>
            <a:xfrm>
              <a:off x="3428531" y="831731"/>
              <a:ext cx="1371169" cy="1688211"/>
            </a:xfrm>
            <a:prstGeom prst="ellipse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80CA1BD-A6BA-4197-B5E6-9BA5692C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22479" y="3275679"/>
              <a:ext cx="1368691" cy="1688211"/>
            </a:xfrm>
            <a:prstGeom prst="ellipse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DD3AF1-526D-4375-ABC5-6F8D0C835D7D}"/>
                </a:ext>
              </a:extLst>
            </p:cNvPr>
            <p:cNvSpPr txBox="1"/>
            <p:nvPr/>
          </p:nvSpPr>
          <p:spPr>
            <a:xfrm>
              <a:off x="-498629" y="2563746"/>
              <a:ext cx="2711356" cy="414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</a:rPr>
                <a:t>김한진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ko-KR" altLang="en-US" sz="1200" dirty="0">
                  <a:latin typeface="+mn-ea"/>
                </a:rPr>
                <a:t>아키텍처설계 </a:t>
              </a:r>
              <a:r>
                <a:rPr lang="en-US" altLang="ko-KR" sz="1200" dirty="0">
                  <a:latin typeface="+mn-ea"/>
                </a:rPr>
                <a:t>&amp; </a:t>
              </a:r>
              <a:r>
                <a:rPr lang="ko-KR" altLang="en-US" sz="1200" dirty="0">
                  <a:latin typeface="+mn-ea"/>
                </a:rPr>
                <a:t>인프라구축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589FD6-8C4B-4F7E-A69E-AA9115FF5F11}"/>
                </a:ext>
              </a:extLst>
            </p:cNvPr>
            <p:cNvSpPr txBox="1"/>
            <p:nvPr/>
          </p:nvSpPr>
          <p:spPr>
            <a:xfrm>
              <a:off x="3721423" y="2637224"/>
              <a:ext cx="914400" cy="57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</a:rPr>
                <a:t>공경선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en-US" altLang="ko-KR" sz="1200" dirty="0">
                  <a:latin typeface="+mn-ea"/>
                </a:rPr>
                <a:t>Azure SIEM </a:t>
              </a:r>
              <a:r>
                <a:rPr lang="ko-KR" altLang="en-US" sz="1200" dirty="0">
                  <a:latin typeface="+mn-ea"/>
                </a:rPr>
                <a:t>구성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26B2D0-E520-41EC-BC0A-75DE60963D89}"/>
                </a:ext>
              </a:extLst>
            </p:cNvPr>
            <p:cNvSpPr txBox="1"/>
            <p:nvPr/>
          </p:nvSpPr>
          <p:spPr>
            <a:xfrm>
              <a:off x="2745057" y="5156833"/>
              <a:ext cx="1243722" cy="414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+mn-ea"/>
                </a:rPr>
                <a:t>금소영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en-US" altLang="ko-KR" sz="1200" dirty="0">
                  <a:latin typeface="+mn-ea"/>
                </a:rPr>
                <a:t>S3 Report Deploy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3BDB41-E234-4EE4-95C1-2C141EF00BBE}"/>
                </a:ext>
              </a:extLst>
            </p:cNvPr>
            <p:cNvSpPr txBox="1"/>
            <p:nvPr/>
          </p:nvSpPr>
          <p:spPr>
            <a:xfrm>
              <a:off x="5019959" y="5073985"/>
              <a:ext cx="1259001" cy="57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</a:rPr>
                <a:t>김동관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en-US" altLang="ko-KR" sz="1200" dirty="0">
                  <a:latin typeface="+mn-ea"/>
                </a:rPr>
                <a:t>Python Report S3 </a:t>
              </a:r>
              <a:r>
                <a:rPr lang="ko-KR" altLang="en-US" sz="1200" dirty="0">
                  <a:latin typeface="+mn-ea"/>
                </a:rPr>
                <a:t>개발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4CC8ED-B906-440A-879F-ABAA27E1767F}"/>
                </a:ext>
              </a:extLst>
            </p:cNvPr>
            <p:cNvSpPr txBox="1"/>
            <p:nvPr/>
          </p:nvSpPr>
          <p:spPr>
            <a:xfrm>
              <a:off x="345187" y="4999924"/>
              <a:ext cx="1368691" cy="57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+mn-ea"/>
                </a:rPr>
                <a:t>김범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en-US" altLang="ko-KR" sz="1200" dirty="0">
                  <a:latin typeface="+mn-ea"/>
                </a:rPr>
                <a:t>Lambda Python</a:t>
              </a:r>
              <a:r>
                <a:rPr lang="ko-KR" altLang="en-US" sz="1200" dirty="0">
                  <a:latin typeface="+mn-ea"/>
                </a:rPr>
                <a:t> </a:t>
              </a:r>
              <a:r>
                <a:rPr lang="en-US" altLang="ko-KR" sz="1200" dirty="0">
                  <a:latin typeface="+mn-ea"/>
                </a:rPr>
                <a:t>Excel Report </a:t>
              </a:r>
              <a:r>
                <a:rPr lang="ko-KR" altLang="en-US" sz="1200" dirty="0">
                  <a:latin typeface="+mn-ea"/>
                </a:rPr>
                <a:t>개발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1822DD-F94A-4DA6-86CE-5E357FF441BC}"/>
                </a:ext>
              </a:extLst>
            </p:cNvPr>
            <p:cNvSpPr txBox="1"/>
            <p:nvPr/>
          </p:nvSpPr>
          <p:spPr>
            <a:xfrm>
              <a:off x="6481547" y="2617230"/>
              <a:ext cx="1479731" cy="57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</a:rPr>
                <a:t>서용석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en-US" altLang="ko-KR" sz="1200" dirty="0">
                  <a:latin typeface="+mn-ea"/>
                </a:rPr>
                <a:t>AWS</a:t>
              </a:r>
              <a:r>
                <a:rPr lang="ko-KR" altLang="en-US" sz="1200" dirty="0">
                  <a:latin typeface="+mn-ea"/>
                </a:rPr>
                <a:t> </a:t>
              </a:r>
              <a:r>
                <a:rPr lang="en-US" altLang="ko-KR" sz="1200" dirty="0">
                  <a:latin typeface="+mn-ea"/>
                </a:rPr>
                <a:t>&amp;</a:t>
              </a:r>
              <a:r>
                <a:rPr lang="ko-KR" altLang="en-US" sz="1200" dirty="0">
                  <a:latin typeface="+mn-ea"/>
                </a:rPr>
                <a:t> </a:t>
              </a:r>
              <a:r>
                <a:rPr lang="en-US" altLang="ko-KR" sz="1200" dirty="0">
                  <a:latin typeface="+mn-ea"/>
                </a:rPr>
                <a:t>Azure Sentinel</a:t>
              </a:r>
              <a:r>
                <a:rPr lang="ko-KR" altLang="en-US" sz="1200" dirty="0">
                  <a:latin typeface="+mn-ea"/>
                </a:rPr>
                <a:t> </a:t>
              </a:r>
              <a:r>
                <a:rPr lang="en-US" altLang="ko-KR" sz="1200" dirty="0">
                  <a:latin typeface="+mn-ea"/>
                </a:rPr>
                <a:t>Connection &amp; </a:t>
              </a:r>
              <a:r>
                <a:rPr lang="ko-KR" altLang="en-US" sz="1200" dirty="0">
                  <a:latin typeface="+mn-ea"/>
                </a:rPr>
                <a:t>구축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88D9AD-E0C1-4928-9FED-F2B6946B6DF3}"/>
                </a:ext>
              </a:extLst>
            </p:cNvPr>
            <p:cNvSpPr txBox="1"/>
            <p:nvPr/>
          </p:nvSpPr>
          <p:spPr>
            <a:xfrm>
              <a:off x="6787786" y="5082772"/>
              <a:ext cx="1457921" cy="414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+mn-ea"/>
                </a:rPr>
                <a:t>최병섭</a:t>
              </a:r>
              <a:endParaRPr lang="en-US" altLang="ko-KR" sz="1200" dirty="0">
                <a:latin typeface="+mn-ea"/>
              </a:endParaRPr>
            </a:p>
            <a:p>
              <a:pPr algn="ctr"/>
              <a:r>
                <a:rPr lang="en-US" altLang="ko-KR" sz="1200" dirty="0">
                  <a:latin typeface="+mn-ea"/>
                </a:rPr>
                <a:t>Lambda JavaScript</a:t>
              </a:r>
              <a:r>
                <a:rPr lang="ko-KR" altLang="en-US" sz="1200" dirty="0">
                  <a:latin typeface="+mn-ea"/>
                </a:rPr>
                <a:t>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59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396071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71AA93-2FB8-425F-800D-E24E7E27D196}"/>
              </a:ext>
            </a:extLst>
          </p:cNvPr>
          <p:cNvSpPr txBox="1"/>
          <p:nvPr/>
        </p:nvSpPr>
        <p:spPr>
          <a:xfrm>
            <a:off x="2352412" y="2560935"/>
            <a:ext cx="213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Objective</a:t>
            </a:r>
            <a:endParaRPr lang="ko-KR" altLang="en-US" sz="3600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922BBFB8-8217-4573-A519-040A31EF2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62575"/>
              </p:ext>
            </p:extLst>
          </p:nvPr>
        </p:nvGraphicFramePr>
        <p:xfrm>
          <a:off x="1895590" y="1354667"/>
          <a:ext cx="8993204" cy="4842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795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753719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object 2">
            <a:extLst>
              <a:ext uri="{FF2B5EF4-FFF2-40B4-BE49-F238E27FC236}">
                <a16:creationId xmlns:a16="http://schemas.microsoft.com/office/drawing/2014/main" id="{BB935B2A-A5A9-4F17-B255-CCC14D893A44}"/>
              </a:ext>
            </a:extLst>
          </p:cNvPr>
          <p:cNvSpPr/>
          <p:nvPr/>
        </p:nvSpPr>
        <p:spPr>
          <a:xfrm>
            <a:off x="3721041" y="3575004"/>
            <a:ext cx="787400" cy="787400"/>
          </a:xfrm>
          <a:custGeom>
            <a:avLst/>
            <a:gdLst/>
            <a:ahLst/>
            <a:cxnLst/>
            <a:rect l="l" t="t" r="r" b="b"/>
            <a:pathLst>
              <a:path w="787400" h="787400">
                <a:moveTo>
                  <a:pt x="787400" y="349250"/>
                </a:moveTo>
                <a:lnTo>
                  <a:pt x="437769" y="349250"/>
                </a:lnTo>
                <a:lnTo>
                  <a:pt x="437769" y="0"/>
                </a:lnTo>
                <a:lnTo>
                  <a:pt x="349631" y="0"/>
                </a:lnTo>
                <a:lnTo>
                  <a:pt x="349631" y="349250"/>
                </a:lnTo>
                <a:lnTo>
                  <a:pt x="0" y="349250"/>
                </a:lnTo>
                <a:lnTo>
                  <a:pt x="0" y="438150"/>
                </a:lnTo>
                <a:lnTo>
                  <a:pt x="349631" y="438150"/>
                </a:lnTo>
                <a:lnTo>
                  <a:pt x="349631" y="787400"/>
                </a:lnTo>
                <a:lnTo>
                  <a:pt x="437769" y="787400"/>
                </a:lnTo>
                <a:lnTo>
                  <a:pt x="437769" y="438150"/>
                </a:lnTo>
                <a:lnTo>
                  <a:pt x="787400" y="438150"/>
                </a:lnTo>
                <a:lnTo>
                  <a:pt x="787400" y="349250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77A20028-AA3A-45F0-8802-97749D8B904E}"/>
              </a:ext>
            </a:extLst>
          </p:cNvPr>
          <p:cNvGrpSpPr/>
          <p:nvPr/>
        </p:nvGrpSpPr>
        <p:grpSpPr>
          <a:xfrm>
            <a:off x="4890289" y="1806309"/>
            <a:ext cx="5613400" cy="3862387"/>
            <a:chOff x="4165600" y="514350"/>
            <a:chExt cx="7794625" cy="521017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3628493-4D0D-44B6-A72C-7C510DA74188}"/>
                </a:ext>
              </a:extLst>
            </p:cNvPr>
            <p:cNvSpPr/>
            <p:nvPr/>
          </p:nvSpPr>
          <p:spPr>
            <a:xfrm>
              <a:off x="10033000" y="3727449"/>
              <a:ext cx="349250" cy="444500"/>
            </a:xfrm>
            <a:custGeom>
              <a:avLst/>
              <a:gdLst/>
              <a:ahLst/>
              <a:cxnLst/>
              <a:rect l="l" t="t" r="r" b="b"/>
              <a:pathLst>
                <a:path w="349250" h="444500">
                  <a:moveTo>
                    <a:pt x="31750" y="428625"/>
                  </a:moveTo>
                  <a:lnTo>
                    <a:pt x="27089" y="417410"/>
                  </a:lnTo>
                  <a:lnTo>
                    <a:pt x="15875" y="412750"/>
                  </a:lnTo>
                  <a:lnTo>
                    <a:pt x="4648" y="417410"/>
                  </a:lnTo>
                  <a:lnTo>
                    <a:pt x="0" y="428625"/>
                  </a:lnTo>
                  <a:lnTo>
                    <a:pt x="4648" y="439851"/>
                  </a:lnTo>
                  <a:lnTo>
                    <a:pt x="15875" y="444500"/>
                  </a:lnTo>
                  <a:lnTo>
                    <a:pt x="27089" y="439851"/>
                  </a:lnTo>
                  <a:lnTo>
                    <a:pt x="31750" y="428625"/>
                  </a:lnTo>
                  <a:close/>
                </a:path>
                <a:path w="349250" h="444500">
                  <a:moveTo>
                    <a:pt x="349250" y="15875"/>
                  </a:moveTo>
                  <a:lnTo>
                    <a:pt x="344589" y="4660"/>
                  </a:lnTo>
                  <a:lnTo>
                    <a:pt x="333375" y="0"/>
                  </a:lnTo>
                  <a:lnTo>
                    <a:pt x="322148" y="4660"/>
                  </a:lnTo>
                  <a:lnTo>
                    <a:pt x="317500" y="15875"/>
                  </a:lnTo>
                  <a:lnTo>
                    <a:pt x="322148" y="27101"/>
                  </a:lnTo>
                  <a:lnTo>
                    <a:pt x="333375" y="31750"/>
                  </a:lnTo>
                  <a:lnTo>
                    <a:pt x="344589" y="27101"/>
                  </a:lnTo>
                  <a:lnTo>
                    <a:pt x="349250" y="15875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6F753DA-3314-43B8-AE6A-88E898B9DD30}"/>
                </a:ext>
              </a:extLst>
            </p:cNvPr>
            <p:cNvSpPr/>
            <p:nvPr/>
          </p:nvSpPr>
          <p:spPr>
            <a:xfrm>
              <a:off x="8680450" y="476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875"/>
                  </a:moveTo>
                  <a:lnTo>
                    <a:pt x="4649" y="4649"/>
                  </a:lnTo>
                  <a:lnTo>
                    <a:pt x="15875" y="0"/>
                  </a:lnTo>
                  <a:lnTo>
                    <a:pt x="27100" y="4649"/>
                  </a:lnTo>
                  <a:lnTo>
                    <a:pt x="31750" y="15875"/>
                  </a:lnTo>
                  <a:lnTo>
                    <a:pt x="27100" y="27100"/>
                  </a:lnTo>
                  <a:lnTo>
                    <a:pt x="15875" y="31750"/>
                  </a:lnTo>
                  <a:lnTo>
                    <a:pt x="4649" y="27100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848193A-B0BF-4398-B7FF-92518AD82FA5}"/>
                </a:ext>
              </a:extLst>
            </p:cNvPr>
            <p:cNvSpPr/>
            <p:nvPr/>
          </p:nvSpPr>
          <p:spPr>
            <a:xfrm>
              <a:off x="5600700" y="3105149"/>
              <a:ext cx="2260600" cy="1695450"/>
            </a:xfrm>
            <a:custGeom>
              <a:avLst/>
              <a:gdLst/>
              <a:ahLst/>
              <a:cxnLst/>
              <a:rect l="l" t="t" r="r" b="b"/>
              <a:pathLst>
                <a:path w="2260600" h="1695450">
                  <a:moveTo>
                    <a:pt x="31750" y="15875"/>
                  </a:moveTo>
                  <a:lnTo>
                    <a:pt x="27089" y="4660"/>
                  </a:lnTo>
                  <a:lnTo>
                    <a:pt x="15875" y="0"/>
                  </a:lnTo>
                  <a:lnTo>
                    <a:pt x="4648" y="4660"/>
                  </a:lnTo>
                  <a:lnTo>
                    <a:pt x="0" y="15875"/>
                  </a:lnTo>
                  <a:lnTo>
                    <a:pt x="4648" y="27101"/>
                  </a:lnTo>
                  <a:lnTo>
                    <a:pt x="15875" y="31750"/>
                  </a:lnTo>
                  <a:lnTo>
                    <a:pt x="27089" y="27101"/>
                  </a:lnTo>
                  <a:lnTo>
                    <a:pt x="31750" y="15875"/>
                  </a:lnTo>
                  <a:close/>
                </a:path>
                <a:path w="2260600" h="1695450">
                  <a:moveTo>
                    <a:pt x="2260600" y="1679575"/>
                  </a:moveTo>
                  <a:lnTo>
                    <a:pt x="2255939" y="1668360"/>
                  </a:lnTo>
                  <a:lnTo>
                    <a:pt x="2244725" y="1663700"/>
                  </a:lnTo>
                  <a:lnTo>
                    <a:pt x="2233498" y="1668360"/>
                  </a:lnTo>
                  <a:lnTo>
                    <a:pt x="2228850" y="1679575"/>
                  </a:lnTo>
                  <a:lnTo>
                    <a:pt x="2233498" y="1690801"/>
                  </a:lnTo>
                  <a:lnTo>
                    <a:pt x="2244725" y="1695450"/>
                  </a:lnTo>
                  <a:lnTo>
                    <a:pt x="2255939" y="1690801"/>
                  </a:lnTo>
                  <a:lnTo>
                    <a:pt x="2260600" y="1679575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E053B65-5D35-4D08-867E-A0807E9A60D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5600" y="514350"/>
              <a:ext cx="7794625" cy="5210175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52DE870-2087-4CE1-95DA-056ACD1CA9C7}"/>
                </a:ext>
              </a:extLst>
            </p:cNvPr>
            <p:cNvSpPr/>
            <p:nvPr/>
          </p:nvSpPr>
          <p:spPr>
            <a:xfrm>
              <a:off x="4664075" y="993775"/>
              <a:ext cx="6807200" cy="4267200"/>
            </a:xfrm>
            <a:custGeom>
              <a:avLst/>
              <a:gdLst/>
              <a:ahLst/>
              <a:cxnLst/>
              <a:rect l="l" t="t" r="r" b="b"/>
              <a:pathLst>
                <a:path w="6807200" h="4267200">
                  <a:moveTo>
                    <a:pt x="5555996" y="4254500"/>
                  </a:moveTo>
                  <a:lnTo>
                    <a:pt x="1465225" y="4254500"/>
                  </a:lnTo>
                  <a:lnTo>
                    <a:pt x="1511863" y="4267200"/>
                  </a:lnTo>
                  <a:lnTo>
                    <a:pt x="1741297" y="4267200"/>
                  </a:lnTo>
                  <a:lnTo>
                    <a:pt x="5555996" y="4254500"/>
                  </a:lnTo>
                  <a:close/>
                </a:path>
                <a:path w="6807200" h="4267200">
                  <a:moveTo>
                    <a:pt x="3883500" y="12700"/>
                  </a:moveTo>
                  <a:lnTo>
                    <a:pt x="3387472" y="12700"/>
                  </a:lnTo>
                  <a:lnTo>
                    <a:pt x="3289108" y="38100"/>
                  </a:lnTo>
                  <a:lnTo>
                    <a:pt x="3240653" y="38100"/>
                  </a:lnTo>
                  <a:lnTo>
                    <a:pt x="3098368" y="76200"/>
                  </a:lnTo>
                  <a:lnTo>
                    <a:pt x="3052013" y="101600"/>
                  </a:lnTo>
                  <a:lnTo>
                    <a:pt x="2960994" y="127000"/>
                  </a:lnTo>
                  <a:lnTo>
                    <a:pt x="2916359" y="152400"/>
                  </a:lnTo>
                  <a:lnTo>
                    <a:pt x="2872326" y="165100"/>
                  </a:lnTo>
                  <a:lnTo>
                    <a:pt x="2828908" y="190500"/>
                  </a:lnTo>
                  <a:lnTo>
                    <a:pt x="2786120" y="203200"/>
                  </a:lnTo>
                  <a:lnTo>
                    <a:pt x="2702489" y="254000"/>
                  </a:lnTo>
                  <a:lnTo>
                    <a:pt x="2661674" y="279400"/>
                  </a:lnTo>
                  <a:lnTo>
                    <a:pt x="2621544" y="304800"/>
                  </a:lnTo>
                  <a:lnTo>
                    <a:pt x="2582114" y="330200"/>
                  </a:lnTo>
                  <a:lnTo>
                    <a:pt x="2543397" y="355600"/>
                  </a:lnTo>
                  <a:lnTo>
                    <a:pt x="2505408" y="393700"/>
                  </a:lnTo>
                  <a:lnTo>
                    <a:pt x="2468160" y="419100"/>
                  </a:lnTo>
                  <a:lnTo>
                    <a:pt x="2431668" y="457200"/>
                  </a:lnTo>
                  <a:lnTo>
                    <a:pt x="2395945" y="482600"/>
                  </a:lnTo>
                  <a:lnTo>
                    <a:pt x="2361005" y="520700"/>
                  </a:lnTo>
                  <a:lnTo>
                    <a:pt x="2326864" y="546100"/>
                  </a:lnTo>
                  <a:lnTo>
                    <a:pt x="2293533" y="584200"/>
                  </a:lnTo>
                  <a:lnTo>
                    <a:pt x="2261028" y="622300"/>
                  </a:lnTo>
                  <a:lnTo>
                    <a:pt x="2229363" y="660400"/>
                  </a:lnTo>
                  <a:lnTo>
                    <a:pt x="2198550" y="685800"/>
                  </a:lnTo>
                  <a:lnTo>
                    <a:pt x="2168606" y="723900"/>
                  </a:lnTo>
                  <a:lnTo>
                    <a:pt x="2139542" y="762000"/>
                  </a:lnTo>
                  <a:lnTo>
                    <a:pt x="2111374" y="800100"/>
                  </a:lnTo>
                  <a:lnTo>
                    <a:pt x="2084116" y="850900"/>
                  </a:lnTo>
                  <a:lnTo>
                    <a:pt x="2057780" y="889000"/>
                  </a:lnTo>
                  <a:lnTo>
                    <a:pt x="1418963" y="889000"/>
                  </a:lnTo>
                  <a:lnTo>
                    <a:pt x="1373097" y="901700"/>
                  </a:lnTo>
                  <a:lnTo>
                    <a:pt x="1327644" y="901700"/>
                  </a:lnTo>
                  <a:lnTo>
                    <a:pt x="1150350" y="952500"/>
                  </a:lnTo>
                  <a:lnTo>
                    <a:pt x="1107250" y="977900"/>
                  </a:lnTo>
                  <a:lnTo>
                    <a:pt x="1022650" y="1003300"/>
                  </a:lnTo>
                  <a:lnTo>
                    <a:pt x="981189" y="1028700"/>
                  </a:lnTo>
                  <a:lnTo>
                    <a:pt x="940311" y="1041400"/>
                  </a:lnTo>
                  <a:lnTo>
                    <a:pt x="860382" y="1092200"/>
                  </a:lnTo>
                  <a:lnTo>
                    <a:pt x="821369" y="1104900"/>
                  </a:lnTo>
                  <a:lnTo>
                    <a:pt x="783016" y="1130300"/>
                  </a:lnTo>
                  <a:lnTo>
                    <a:pt x="745340" y="1155700"/>
                  </a:lnTo>
                  <a:lnTo>
                    <a:pt x="708362" y="1181100"/>
                  </a:lnTo>
                  <a:lnTo>
                    <a:pt x="672100" y="1206500"/>
                  </a:lnTo>
                  <a:lnTo>
                    <a:pt x="636572" y="1244600"/>
                  </a:lnTo>
                  <a:lnTo>
                    <a:pt x="601799" y="1270000"/>
                  </a:lnTo>
                  <a:lnTo>
                    <a:pt x="567798" y="1295400"/>
                  </a:lnTo>
                  <a:lnTo>
                    <a:pt x="534588" y="1333500"/>
                  </a:lnTo>
                  <a:lnTo>
                    <a:pt x="502189" y="1358900"/>
                  </a:lnTo>
                  <a:lnTo>
                    <a:pt x="470619" y="1397000"/>
                  </a:lnTo>
                  <a:lnTo>
                    <a:pt x="439898" y="1422400"/>
                  </a:lnTo>
                  <a:lnTo>
                    <a:pt x="410043" y="1460500"/>
                  </a:lnTo>
                  <a:lnTo>
                    <a:pt x="381075" y="1485900"/>
                  </a:lnTo>
                  <a:lnTo>
                    <a:pt x="353011" y="1524000"/>
                  </a:lnTo>
                  <a:lnTo>
                    <a:pt x="325870" y="1562100"/>
                  </a:lnTo>
                  <a:lnTo>
                    <a:pt x="299673" y="1600200"/>
                  </a:lnTo>
                  <a:lnTo>
                    <a:pt x="274436" y="1638300"/>
                  </a:lnTo>
                  <a:lnTo>
                    <a:pt x="250180" y="1676400"/>
                  </a:lnTo>
                  <a:lnTo>
                    <a:pt x="226924" y="1714500"/>
                  </a:lnTo>
                  <a:lnTo>
                    <a:pt x="204685" y="1752600"/>
                  </a:lnTo>
                  <a:lnTo>
                    <a:pt x="183483" y="1790700"/>
                  </a:lnTo>
                  <a:lnTo>
                    <a:pt x="163337" y="1828800"/>
                  </a:lnTo>
                  <a:lnTo>
                    <a:pt x="144266" y="1879600"/>
                  </a:lnTo>
                  <a:lnTo>
                    <a:pt x="126288" y="1917700"/>
                  </a:lnTo>
                  <a:lnTo>
                    <a:pt x="109423" y="1955800"/>
                  </a:lnTo>
                  <a:lnTo>
                    <a:pt x="93689" y="2006600"/>
                  </a:lnTo>
                  <a:lnTo>
                    <a:pt x="79106" y="2044700"/>
                  </a:lnTo>
                  <a:lnTo>
                    <a:pt x="65691" y="2095500"/>
                  </a:lnTo>
                  <a:lnTo>
                    <a:pt x="53465" y="2133600"/>
                  </a:lnTo>
                  <a:lnTo>
                    <a:pt x="42445" y="2184400"/>
                  </a:lnTo>
                  <a:lnTo>
                    <a:pt x="32651" y="2222500"/>
                  </a:lnTo>
                  <a:lnTo>
                    <a:pt x="24102" y="2273300"/>
                  </a:lnTo>
                  <a:lnTo>
                    <a:pt x="16816" y="2324100"/>
                  </a:lnTo>
                  <a:lnTo>
                    <a:pt x="10812" y="2362200"/>
                  </a:lnTo>
                  <a:lnTo>
                    <a:pt x="6110" y="2413000"/>
                  </a:lnTo>
                  <a:lnTo>
                    <a:pt x="2728" y="2463800"/>
                  </a:lnTo>
                  <a:lnTo>
                    <a:pt x="685" y="2514600"/>
                  </a:lnTo>
                  <a:lnTo>
                    <a:pt x="0" y="2565400"/>
                  </a:lnTo>
                  <a:lnTo>
                    <a:pt x="685" y="2603500"/>
                  </a:lnTo>
                  <a:lnTo>
                    <a:pt x="2728" y="2654300"/>
                  </a:lnTo>
                  <a:lnTo>
                    <a:pt x="6110" y="2705100"/>
                  </a:lnTo>
                  <a:lnTo>
                    <a:pt x="10812" y="2755900"/>
                  </a:lnTo>
                  <a:lnTo>
                    <a:pt x="16816" y="2806700"/>
                  </a:lnTo>
                  <a:lnTo>
                    <a:pt x="24102" y="2844800"/>
                  </a:lnTo>
                  <a:lnTo>
                    <a:pt x="32651" y="2895600"/>
                  </a:lnTo>
                  <a:lnTo>
                    <a:pt x="42445" y="2933700"/>
                  </a:lnTo>
                  <a:lnTo>
                    <a:pt x="53465" y="2984500"/>
                  </a:lnTo>
                  <a:lnTo>
                    <a:pt x="65691" y="3035300"/>
                  </a:lnTo>
                  <a:lnTo>
                    <a:pt x="79106" y="3073400"/>
                  </a:lnTo>
                  <a:lnTo>
                    <a:pt x="93689" y="3124200"/>
                  </a:lnTo>
                  <a:lnTo>
                    <a:pt x="109423" y="3162300"/>
                  </a:lnTo>
                  <a:lnTo>
                    <a:pt x="126288" y="3200400"/>
                  </a:lnTo>
                  <a:lnTo>
                    <a:pt x="144266" y="3251200"/>
                  </a:lnTo>
                  <a:lnTo>
                    <a:pt x="163337" y="3289300"/>
                  </a:lnTo>
                  <a:lnTo>
                    <a:pt x="183483" y="3327400"/>
                  </a:lnTo>
                  <a:lnTo>
                    <a:pt x="204685" y="3365500"/>
                  </a:lnTo>
                  <a:lnTo>
                    <a:pt x="226924" y="3416300"/>
                  </a:lnTo>
                  <a:lnTo>
                    <a:pt x="250180" y="3454400"/>
                  </a:lnTo>
                  <a:lnTo>
                    <a:pt x="274436" y="3492500"/>
                  </a:lnTo>
                  <a:lnTo>
                    <a:pt x="299673" y="3530600"/>
                  </a:lnTo>
                  <a:lnTo>
                    <a:pt x="325870" y="3568700"/>
                  </a:lnTo>
                  <a:lnTo>
                    <a:pt x="353011" y="3606800"/>
                  </a:lnTo>
                  <a:lnTo>
                    <a:pt x="381075" y="3632200"/>
                  </a:lnTo>
                  <a:lnTo>
                    <a:pt x="410043" y="3670300"/>
                  </a:lnTo>
                  <a:lnTo>
                    <a:pt x="439898" y="3708400"/>
                  </a:lnTo>
                  <a:lnTo>
                    <a:pt x="470619" y="3733800"/>
                  </a:lnTo>
                  <a:lnTo>
                    <a:pt x="502189" y="3771900"/>
                  </a:lnTo>
                  <a:lnTo>
                    <a:pt x="534588" y="3797300"/>
                  </a:lnTo>
                  <a:lnTo>
                    <a:pt x="567798" y="3835400"/>
                  </a:lnTo>
                  <a:lnTo>
                    <a:pt x="601799" y="3860800"/>
                  </a:lnTo>
                  <a:lnTo>
                    <a:pt x="636572" y="3898900"/>
                  </a:lnTo>
                  <a:lnTo>
                    <a:pt x="672100" y="3924300"/>
                  </a:lnTo>
                  <a:lnTo>
                    <a:pt x="708362" y="3949700"/>
                  </a:lnTo>
                  <a:lnTo>
                    <a:pt x="745340" y="3975100"/>
                  </a:lnTo>
                  <a:lnTo>
                    <a:pt x="783016" y="4000500"/>
                  </a:lnTo>
                  <a:lnTo>
                    <a:pt x="821369" y="4025900"/>
                  </a:lnTo>
                  <a:lnTo>
                    <a:pt x="860382" y="4051300"/>
                  </a:lnTo>
                  <a:lnTo>
                    <a:pt x="900036" y="4064000"/>
                  </a:lnTo>
                  <a:lnTo>
                    <a:pt x="981189" y="4114800"/>
                  </a:lnTo>
                  <a:lnTo>
                    <a:pt x="1022650" y="4127500"/>
                  </a:lnTo>
                  <a:lnTo>
                    <a:pt x="1064677" y="4152900"/>
                  </a:lnTo>
                  <a:lnTo>
                    <a:pt x="1150350" y="4178300"/>
                  </a:lnTo>
                  <a:lnTo>
                    <a:pt x="1418963" y="4254500"/>
                  </a:lnTo>
                  <a:lnTo>
                    <a:pt x="5608890" y="4254500"/>
                  </a:lnTo>
                  <a:lnTo>
                    <a:pt x="5656480" y="4241800"/>
                  </a:lnTo>
                  <a:lnTo>
                    <a:pt x="5703558" y="4241800"/>
                  </a:lnTo>
                  <a:lnTo>
                    <a:pt x="5750093" y="4229100"/>
                  </a:lnTo>
                  <a:lnTo>
                    <a:pt x="5796055" y="4229100"/>
                  </a:lnTo>
                  <a:lnTo>
                    <a:pt x="5973534" y="4178300"/>
                  </a:lnTo>
                  <a:lnTo>
                    <a:pt x="6016155" y="4152900"/>
                  </a:lnTo>
                  <a:lnTo>
                    <a:pt x="6058014" y="4140200"/>
                  </a:lnTo>
                  <a:lnTo>
                    <a:pt x="6099079" y="4114800"/>
                  </a:lnTo>
                  <a:lnTo>
                    <a:pt x="6139319" y="4102100"/>
                  </a:lnTo>
                  <a:lnTo>
                    <a:pt x="6178703" y="4076700"/>
                  </a:lnTo>
                  <a:lnTo>
                    <a:pt x="6217199" y="4051300"/>
                  </a:lnTo>
                  <a:lnTo>
                    <a:pt x="6254776" y="4025900"/>
                  </a:lnTo>
                  <a:lnTo>
                    <a:pt x="6291402" y="4000500"/>
                  </a:lnTo>
                  <a:lnTo>
                    <a:pt x="6327046" y="3975100"/>
                  </a:lnTo>
                  <a:lnTo>
                    <a:pt x="6361677" y="3937000"/>
                  </a:lnTo>
                  <a:lnTo>
                    <a:pt x="6395263" y="3911600"/>
                  </a:lnTo>
                  <a:lnTo>
                    <a:pt x="6427773" y="3886200"/>
                  </a:lnTo>
                  <a:lnTo>
                    <a:pt x="6459175" y="3848100"/>
                  </a:lnTo>
                  <a:lnTo>
                    <a:pt x="6489439" y="3810000"/>
                  </a:lnTo>
                  <a:lnTo>
                    <a:pt x="6518532" y="3784600"/>
                  </a:lnTo>
                  <a:lnTo>
                    <a:pt x="6546423" y="3746500"/>
                  </a:lnTo>
                  <a:lnTo>
                    <a:pt x="6573082" y="3708400"/>
                  </a:lnTo>
                  <a:lnTo>
                    <a:pt x="6598476" y="3670300"/>
                  </a:lnTo>
                  <a:lnTo>
                    <a:pt x="6622574" y="3632200"/>
                  </a:lnTo>
                  <a:lnTo>
                    <a:pt x="6645345" y="3594100"/>
                  </a:lnTo>
                  <a:lnTo>
                    <a:pt x="6666757" y="3556000"/>
                  </a:lnTo>
                  <a:lnTo>
                    <a:pt x="6686779" y="3517900"/>
                  </a:lnTo>
                  <a:lnTo>
                    <a:pt x="6705380" y="3467100"/>
                  </a:lnTo>
                  <a:lnTo>
                    <a:pt x="6722528" y="3429000"/>
                  </a:lnTo>
                  <a:lnTo>
                    <a:pt x="6738192" y="3390900"/>
                  </a:lnTo>
                  <a:lnTo>
                    <a:pt x="6752340" y="3340100"/>
                  </a:lnTo>
                  <a:lnTo>
                    <a:pt x="6764941" y="3302000"/>
                  </a:lnTo>
                  <a:lnTo>
                    <a:pt x="6775964" y="3251200"/>
                  </a:lnTo>
                  <a:lnTo>
                    <a:pt x="6785378" y="3213100"/>
                  </a:lnTo>
                  <a:lnTo>
                    <a:pt x="6793150" y="3162300"/>
                  </a:lnTo>
                  <a:lnTo>
                    <a:pt x="6799249" y="3111500"/>
                  </a:lnTo>
                  <a:lnTo>
                    <a:pt x="6803645" y="3073400"/>
                  </a:lnTo>
                  <a:lnTo>
                    <a:pt x="6806306" y="3022600"/>
                  </a:lnTo>
                  <a:lnTo>
                    <a:pt x="6807200" y="2971800"/>
                  </a:lnTo>
                  <a:lnTo>
                    <a:pt x="6806354" y="2921000"/>
                  </a:lnTo>
                  <a:lnTo>
                    <a:pt x="6803836" y="2882900"/>
                  </a:lnTo>
                  <a:lnTo>
                    <a:pt x="6799672" y="2832100"/>
                  </a:lnTo>
                  <a:lnTo>
                    <a:pt x="6793890" y="2781300"/>
                  </a:lnTo>
                  <a:lnTo>
                    <a:pt x="6786517" y="2743200"/>
                  </a:lnTo>
                  <a:lnTo>
                    <a:pt x="6777581" y="2692400"/>
                  </a:lnTo>
                  <a:lnTo>
                    <a:pt x="6767109" y="2641600"/>
                  </a:lnTo>
                  <a:lnTo>
                    <a:pt x="6755128" y="2603500"/>
                  </a:lnTo>
                  <a:lnTo>
                    <a:pt x="6741665" y="2552700"/>
                  </a:lnTo>
                  <a:lnTo>
                    <a:pt x="6726749" y="2514600"/>
                  </a:lnTo>
                  <a:lnTo>
                    <a:pt x="6710405" y="2476500"/>
                  </a:lnTo>
                  <a:lnTo>
                    <a:pt x="6692662" y="2438400"/>
                  </a:lnTo>
                  <a:lnTo>
                    <a:pt x="6673547" y="2387600"/>
                  </a:lnTo>
                  <a:lnTo>
                    <a:pt x="6653087" y="2349500"/>
                  </a:lnTo>
                  <a:lnTo>
                    <a:pt x="6631309" y="2311400"/>
                  </a:lnTo>
                  <a:lnTo>
                    <a:pt x="6608241" y="2273300"/>
                  </a:lnTo>
                  <a:lnTo>
                    <a:pt x="6583911" y="2235200"/>
                  </a:lnTo>
                  <a:lnTo>
                    <a:pt x="6558345" y="2197100"/>
                  </a:lnTo>
                  <a:lnTo>
                    <a:pt x="6531570" y="2171700"/>
                  </a:lnTo>
                  <a:lnTo>
                    <a:pt x="6503615" y="2133600"/>
                  </a:lnTo>
                  <a:lnTo>
                    <a:pt x="6474506" y="2095500"/>
                  </a:lnTo>
                  <a:lnTo>
                    <a:pt x="6444271" y="2070100"/>
                  </a:lnTo>
                  <a:lnTo>
                    <a:pt x="6412937" y="2032000"/>
                  </a:lnTo>
                  <a:lnTo>
                    <a:pt x="6380531" y="2006600"/>
                  </a:lnTo>
                  <a:lnTo>
                    <a:pt x="6347081" y="1981200"/>
                  </a:lnTo>
                  <a:lnTo>
                    <a:pt x="6312615" y="1943100"/>
                  </a:lnTo>
                  <a:lnTo>
                    <a:pt x="6277158" y="1917700"/>
                  </a:lnTo>
                  <a:lnTo>
                    <a:pt x="6240740" y="1892300"/>
                  </a:lnTo>
                  <a:lnTo>
                    <a:pt x="6203386" y="1866900"/>
                  </a:lnTo>
                  <a:lnTo>
                    <a:pt x="6165125" y="1854200"/>
                  </a:lnTo>
                  <a:lnTo>
                    <a:pt x="6125984" y="1828800"/>
                  </a:lnTo>
                  <a:lnTo>
                    <a:pt x="6085989" y="1803400"/>
                  </a:lnTo>
                  <a:lnTo>
                    <a:pt x="6045169" y="1790700"/>
                  </a:lnTo>
                  <a:lnTo>
                    <a:pt x="6003551" y="1765300"/>
                  </a:lnTo>
                  <a:lnTo>
                    <a:pt x="5829641" y="1714500"/>
                  </a:lnTo>
                  <a:lnTo>
                    <a:pt x="5738607" y="1689100"/>
                  </a:lnTo>
                  <a:lnTo>
                    <a:pt x="5692166" y="1689100"/>
                  </a:lnTo>
                  <a:lnTo>
                    <a:pt x="5645145" y="1676400"/>
                  </a:lnTo>
                  <a:lnTo>
                    <a:pt x="5500878" y="1676400"/>
                  </a:lnTo>
                  <a:lnTo>
                    <a:pt x="5495265" y="1625600"/>
                  </a:lnTo>
                  <a:lnTo>
                    <a:pt x="5488473" y="1574800"/>
                  </a:lnTo>
                  <a:lnTo>
                    <a:pt x="5480517" y="1536700"/>
                  </a:lnTo>
                  <a:lnTo>
                    <a:pt x="5471411" y="1485900"/>
                  </a:lnTo>
                  <a:lnTo>
                    <a:pt x="5461171" y="1435100"/>
                  </a:lnTo>
                  <a:lnTo>
                    <a:pt x="5449812" y="1397000"/>
                  </a:lnTo>
                  <a:lnTo>
                    <a:pt x="5437349" y="1346200"/>
                  </a:lnTo>
                  <a:lnTo>
                    <a:pt x="5423796" y="1308100"/>
                  </a:lnTo>
                  <a:lnTo>
                    <a:pt x="5409170" y="1257300"/>
                  </a:lnTo>
                  <a:lnTo>
                    <a:pt x="5393484" y="1219200"/>
                  </a:lnTo>
                  <a:lnTo>
                    <a:pt x="5376755" y="1168400"/>
                  </a:lnTo>
                  <a:lnTo>
                    <a:pt x="5358996" y="1130300"/>
                  </a:lnTo>
                  <a:lnTo>
                    <a:pt x="5340224" y="1092200"/>
                  </a:lnTo>
                  <a:lnTo>
                    <a:pt x="5320453" y="1041400"/>
                  </a:lnTo>
                  <a:lnTo>
                    <a:pt x="5299698" y="1003300"/>
                  </a:lnTo>
                  <a:lnTo>
                    <a:pt x="5277974" y="965200"/>
                  </a:lnTo>
                  <a:lnTo>
                    <a:pt x="5255297" y="927100"/>
                  </a:lnTo>
                  <a:lnTo>
                    <a:pt x="5231682" y="889000"/>
                  </a:lnTo>
                  <a:lnTo>
                    <a:pt x="5207143" y="850900"/>
                  </a:lnTo>
                  <a:lnTo>
                    <a:pt x="5181695" y="812800"/>
                  </a:lnTo>
                  <a:lnTo>
                    <a:pt x="5155355" y="774700"/>
                  </a:lnTo>
                  <a:lnTo>
                    <a:pt x="5128135" y="736600"/>
                  </a:lnTo>
                  <a:lnTo>
                    <a:pt x="5100053" y="698500"/>
                  </a:lnTo>
                  <a:lnTo>
                    <a:pt x="5071123" y="660400"/>
                  </a:lnTo>
                  <a:lnTo>
                    <a:pt x="5041359" y="622300"/>
                  </a:lnTo>
                  <a:lnTo>
                    <a:pt x="5010777" y="596900"/>
                  </a:lnTo>
                  <a:lnTo>
                    <a:pt x="4979392" y="558800"/>
                  </a:lnTo>
                  <a:lnTo>
                    <a:pt x="4947220" y="533400"/>
                  </a:lnTo>
                  <a:lnTo>
                    <a:pt x="4914274" y="495300"/>
                  </a:lnTo>
                  <a:lnTo>
                    <a:pt x="4880571" y="469900"/>
                  </a:lnTo>
                  <a:lnTo>
                    <a:pt x="4846125" y="431800"/>
                  </a:lnTo>
                  <a:lnTo>
                    <a:pt x="4810951" y="406400"/>
                  </a:lnTo>
                  <a:lnTo>
                    <a:pt x="4775065" y="381000"/>
                  </a:lnTo>
                  <a:lnTo>
                    <a:pt x="4738481" y="355600"/>
                  </a:lnTo>
                  <a:lnTo>
                    <a:pt x="4701214" y="330200"/>
                  </a:lnTo>
                  <a:lnTo>
                    <a:pt x="4663280" y="304800"/>
                  </a:lnTo>
                  <a:lnTo>
                    <a:pt x="4624694" y="279400"/>
                  </a:lnTo>
                  <a:lnTo>
                    <a:pt x="4585470" y="254000"/>
                  </a:lnTo>
                  <a:lnTo>
                    <a:pt x="4545624" y="228600"/>
                  </a:lnTo>
                  <a:lnTo>
                    <a:pt x="4505171" y="215900"/>
                  </a:lnTo>
                  <a:lnTo>
                    <a:pt x="4422503" y="165100"/>
                  </a:lnTo>
                  <a:lnTo>
                    <a:pt x="4380318" y="152400"/>
                  </a:lnTo>
                  <a:lnTo>
                    <a:pt x="4337587" y="127000"/>
                  </a:lnTo>
                  <a:lnTo>
                    <a:pt x="4070554" y="50800"/>
                  </a:lnTo>
                  <a:lnTo>
                    <a:pt x="3977850" y="25400"/>
                  </a:lnTo>
                  <a:lnTo>
                    <a:pt x="3930874" y="25400"/>
                  </a:lnTo>
                  <a:lnTo>
                    <a:pt x="3883500" y="12700"/>
                  </a:lnTo>
                  <a:close/>
                </a:path>
                <a:path w="6807200" h="4267200">
                  <a:moveTo>
                    <a:pt x="2007010" y="876300"/>
                  </a:moveTo>
                  <a:lnTo>
                    <a:pt x="1511863" y="876300"/>
                  </a:lnTo>
                  <a:lnTo>
                    <a:pt x="1465225" y="889000"/>
                  </a:lnTo>
                  <a:lnTo>
                    <a:pt x="2057780" y="889000"/>
                  </a:lnTo>
                  <a:lnTo>
                    <a:pt x="2007010" y="876300"/>
                  </a:lnTo>
                  <a:close/>
                </a:path>
                <a:path w="6807200" h="4267200">
                  <a:moveTo>
                    <a:pt x="1854385" y="863600"/>
                  </a:moveTo>
                  <a:lnTo>
                    <a:pt x="1606192" y="863600"/>
                  </a:lnTo>
                  <a:lnTo>
                    <a:pt x="1558859" y="876300"/>
                  </a:lnTo>
                  <a:lnTo>
                    <a:pt x="1905288" y="876300"/>
                  </a:lnTo>
                  <a:lnTo>
                    <a:pt x="1854385" y="863600"/>
                  </a:lnTo>
                  <a:close/>
                </a:path>
                <a:path w="6807200" h="4267200">
                  <a:moveTo>
                    <a:pt x="3787625" y="0"/>
                  </a:moveTo>
                  <a:lnTo>
                    <a:pt x="3487682" y="0"/>
                  </a:lnTo>
                  <a:lnTo>
                    <a:pt x="3437353" y="12700"/>
                  </a:lnTo>
                  <a:lnTo>
                    <a:pt x="3835746" y="12700"/>
                  </a:lnTo>
                  <a:lnTo>
                    <a:pt x="3787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F8A3400-3C52-4762-BE30-2754465A26CE}"/>
                </a:ext>
              </a:extLst>
            </p:cNvPr>
            <p:cNvSpPr/>
            <p:nvPr/>
          </p:nvSpPr>
          <p:spPr>
            <a:xfrm>
              <a:off x="4664075" y="987425"/>
              <a:ext cx="6807200" cy="4273550"/>
            </a:xfrm>
            <a:custGeom>
              <a:avLst/>
              <a:gdLst/>
              <a:ahLst/>
              <a:cxnLst/>
              <a:rect l="l" t="t" r="r" b="b"/>
              <a:pathLst>
                <a:path w="6807200" h="4273550">
                  <a:moveTo>
                    <a:pt x="5560822" y="4253865"/>
                  </a:moveTo>
                  <a:lnTo>
                    <a:pt x="5555996" y="4250944"/>
                  </a:lnTo>
                  <a:lnTo>
                    <a:pt x="1741297" y="4273550"/>
                  </a:lnTo>
                  <a:lnTo>
                    <a:pt x="1701800" y="4273550"/>
                  </a:lnTo>
                  <a:lnTo>
                    <a:pt x="1653846" y="4272868"/>
                  </a:lnTo>
                  <a:lnTo>
                    <a:pt x="1606192" y="4270834"/>
                  </a:lnTo>
                  <a:lnTo>
                    <a:pt x="1558859" y="4267467"/>
                  </a:lnTo>
                  <a:lnTo>
                    <a:pt x="1511863" y="4262785"/>
                  </a:lnTo>
                  <a:lnTo>
                    <a:pt x="1465225" y="4256806"/>
                  </a:lnTo>
                  <a:lnTo>
                    <a:pt x="1418963" y="4249548"/>
                  </a:lnTo>
                  <a:lnTo>
                    <a:pt x="1373097" y="4241029"/>
                  </a:lnTo>
                  <a:lnTo>
                    <a:pt x="1327644" y="4231268"/>
                  </a:lnTo>
                  <a:lnTo>
                    <a:pt x="1282624" y="4220282"/>
                  </a:lnTo>
                  <a:lnTo>
                    <a:pt x="1238056" y="4208090"/>
                  </a:lnTo>
                  <a:lnTo>
                    <a:pt x="1193958" y="4194710"/>
                  </a:lnTo>
                  <a:lnTo>
                    <a:pt x="1150350" y="4180159"/>
                  </a:lnTo>
                  <a:lnTo>
                    <a:pt x="1107250" y="4164457"/>
                  </a:lnTo>
                  <a:lnTo>
                    <a:pt x="1064677" y="4147622"/>
                  </a:lnTo>
                  <a:lnTo>
                    <a:pt x="1022650" y="4129671"/>
                  </a:lnTo>
                  <a:lnTo>
                    <a:pt x="981189" y="4110623"/>
                  </a:lnTo>
                  <a:lnTo>
                    <a:pt x="940311" y="4090495"/>
                  </a:lnTo>
                  <a:lnTo>
                    <a:pt x="900036" y="4069307"/>
                  </a:lnTo>
                  <a:lnTo>
                    <a:pt x="860382" y="4047076"/>
                  </a:lnTo>
                  <a:lnTo>
                    <a:pt x="821369" y="4023820"/>
                  </a:lnTo>
                  <a:lnTo>
                    <a:pt x="783016" y="3999558"/>
                  </a:lnTo>
                  <a:lnTo>
                    <a:pt x="745340" y="3974307"/>
                  </a:lnTo>
                  <a:lnTo>
                    <a:pt x="708362" y="3948087"/>
                  </a:lnTo>
                  <a:lnTo>
                    <a:pt x="672100" y="3920914"/>
                  </a:lnTo>
                  <a:lnTo>
                    <a:pt x="636572" y="3892808"/>
                  </a:lnTo>
                  <a:lnTo>
                    <a:pt x="601799" y="3863786"/>
                  </a:lnTo>
                  <a:lnTo>
                    <a:pt x="567798" y="3833866"/>
                  </a:lnTo>
                  <a:lnTo>
                    <a:pt x="534588" y="3803067"/>
                  </a:lnTo>
                  <a:lnTo>
                    <a:pt x="502189" y="3771407"/>
                  </a:lnTo>
                  <a:lnTo>
                    <a:pt x="470619" y="3738904"/>
                  </a:lnTo>
                  <a:lnTo>
                    <a:pt x="439898" y="3705577"/>
                  </a:lnTo>
                  <a:lnTo>
                    <a:pt x="410043" y="3671442"/>
                  </a:lnTo>
                  <a:lnTo>
                    <a:pt x="381075" y="3636519"/>
                  </a:lnTo>
                  <a:lnTo>
                    <a:pt x="353011" y="3600826"/>
                  </a:lnTo>
                  <a:lnTo>
                    <a:pt x="325870" y="3564381"/>
                  </a:lnTo>
                  <a:lnTo>
                    <a:pt x="299673" y="3527201"/>
                  </a:lnTo>
                  <a:lnTo>
                    <a:pt x="274436" y="3489306"/>
                  </a:lnTo>
                  <a:lnTo>
                    <a:pt x="250180" y="3450713"/>
                  </a:lnTo>
                  <a:lnTo>
                    <a:pt x="226924" y="3411441"/>
                  </a:lnTo>
                  <a:lnTo>
                    <a:pt x="204685" y="3371507"/>
                  </a:lnTo>
                  <a:lnTo>
                    <a:pt x="183483" y="3330931"/>
                  </a:lnTo>
                  <a:lnTo>
                    <a:pt x="163337" y="3289729"/>
                  </a:lnTo>
                  <a:lnTo>
                    <a:pt x="144266" y="3247920"/>
                  </a:lnTo>
                  <a:lnTo>
                    <a:pt x="126288" y="3205523"/>
                  </a:lnTo>
                  <a:lnTo>
                    <a:pt x="109423" y="3162555"/>
                  </a:lnTo>
                  <a:lnTo>
                    <a:pt x="93689" y="3119034"/>
                  </a:lnTo>
                  <a:lnTo>
                    <a:pt x="79106" y="3074980"/>
                  </a:lnTo>
                  <a:lnTo>
                    <a:pt x="65691" y="3030409"/>
                  </a:lnTo>
                  <a:lnTo>
                    <a:pt x="53465" y="2985341"/>
                  </a:lnTo>
                  <a:lnTo>
                    <a:pt x="42445" y="2939793"/>
                  </a:lnTo>
                  <a:lnTo>
                    <a:pt x="32651" y="2893783"/>
                  </a:lnTo>
                  <a:lnTo>
                    <a:pt x="24102" y="2847331"/>
                  </a:lnTo>
                  <a:lnTo>
                    <a:pt x="16816" y="2800452"/>
                  </a:lnTo>
                  <a:lnTo>
                    <a:pt x="10812" y="2753167"/>
                  </a:lnTo>
                  <a:lnTo>
                    <a:pt x="6110" y="2705493"/>
                  </a:lnTo>
                  <a:lnTo>
                    <a:pt x="2728" y="2657448"/>
                  </a:lnTo>
                  <a:lnTo>
                    <a:pt x="685" y="2609051"/>
                  </a:lnTo>
                  <a:lnTo>
                    <a:pt x="0" y="2560320"/>
                  </a:lnTo>
                  <a:lnTo>
                    <a:pt x="685" y="2511599"/>
                  </a:lnTo>
                  <a:lnTo>
                    <a:pt x="2728" y="2463246"/>
                  </a:lnTo>
                  <a:lnTo>
                    <a:pt x="6110" y="2415280"/>
                  </a:lnTo>
                  <a:lnTo>
                    <a:pt x="10812" y="2367715"/>
                  </a:lnTo>
                  <a:lnTo>
                    <a:pt x="16816" y="2320570"/>
                  </a:lnTo>
                  <a:lnTo>
                    <a:pt x="24102" y="2273861"/>
                  </a:lnTo>
                  <a:lnTo>
                    <a:pt x="32651" y="2227606"/>
                  </a:lnTo>
                  <a:lnTo>
                    <a:pt x="42445" y="2181821"/>
                  </a:lnTo>
                  <a:lnTo>
                    <a:pt x="53465" y="2136522"/>
                  </a:lnTo>
                  <a:lnTo>
                    <a:pt x="65691" y="2091728"/>
                  </a:lnTo>
                  <a:lnTo>
                    <a:pt x="79106" y="2047455"/>
                  </a:lnTo>
                  <a:lnTo>
                    <a:pt x="93689" y="2003720"/>
                  </a:lnTo>
                  <a:lnTo>
                    <a:pt x="109423" y="1960540"/>
                  </a:lnTo>
                  <a:lnTo>
                    <a:pt x="126288" y="1917932"/>
                  </a:lnTo>
                  <a:lnTo>
                    <a:pt x="144266" y="1875913"/>
                  </a:lnTo>
                  <a:lnTo>
                    <a:pt x="163337" y="1834499"/>
                  </a:lnTo>
                  <a:lnTo>
                    <a:pt x="183483" y="1793708"/>
                  </a:lnTo>
                  <a:lnTo>
                    <a:pt x="204685" y="1753557"/>
                  </a:lnTo>
                  <a:lnTo>
                    <a:pt x="226924" y="1714063"/>
                  </a:lnTo>
                  <a:lnTo>
                    <a:pt x="250180" y="1675242"/>
                  </a:lnTo>
                  <a:lnTo>
                    <a:pt x="274436" y="1637112"/>
                  </a:lnTo>
                  <a:lnTo>
                    <a:pt x="299673" y="1599689"/>
                  </a:lnTo>
                  <a:lnTo>
                    <a:pt x="325870" y="1562991"/>
                  </a:lnTo>
                  <a:lnTo>
                    <a:pt x="353011" y="1527034"/>
                  </a:lnTo>
                  <a:lnTo>
                    <a:pt x="381075" y="1491835"/>
                  </a:lnTo>
                  <a:lnTo>
                    <a:pt x="410043" y="1457412"/>
                  </a:lnTo>
                  <a:lnTo>
                    <a:pt x="439898" y="1423781"/>
                  </a:lnTo>
                  <a:lnTo>
                    <a:pt x="470619" y="1390959"/>
                  </a:lnTo>
                  <a:lnTo>
                    <a:pt x="502189" y="1358963"/>
                  </a:lnTo>
                  <a:lnTo>
                    <a:pt x="534588" y="1327810"/>
                  </a:lnTo>
                  <a:lnTo>
                    <a:pt x="567798" y="1297518"/>
                  </a:lnTo>
                  <a:lnTo>
                    <a:pt x="601799" y="1268102"/>
                  </a:lnTo>
                  <a:lnTo>
                    <a:pt x="636572" y="1239580"/>
                  </a:lnTo>
                  <a:lnTo>
                    <a:pt x="672100" y="1211970"/>
                  </a:lnTo>
                  <a:lnTo>
                    <a:pt x="708362" y="1185287"/>
                  </a:lnTo>
                  <a:lnTo>
                    <a:pt x="745340" y="1159549"/>
                  </a:lnTo>
                  <a:lnTo>
                    <a:pt x="783016" y="1134772"/>
                  </a:lnTo>
                  <a:lnTo>
                    <a:pt x="821369" y="1110974"/>
                  </a:lnTo>
                  <a:lnTo>
                    <a:pt x="860382" y="1088172"/>
                  </a:lnTo>
                  <a:lnTo>
                    <a:pt x="900036" y="1066383"/>
                  </a:lnTo>
                  <a:lnTo>
                    <a:pt x="940311" y="1045623"/>
                  </a:lnTo>
                  <a:lnTo>
                    <a:pt x="981189" y="1025910"/>
                  </a:lnTo>
                  <a:lnTo>
                    <a:pt x="1022650" y="1007259"/>
                  </a:lnTo>
                  <a:lnTo>
                    <a:pt x="1064677" y="989690"/>
                  </a:lnTo>
                  <a:lnTo>
                    <a:pt x="1107250" y="973218"/>
                  </a:lnTo>
                  <a:lnTo>
                    <a:pt x="1150350" y="957860"/>
                  </a:lnTo>
                  <a:lnTo>
                    <a:pt x="1193958" y="943633"/>
                  </a:lnTo>
                  <a:lnTo>
                    <a:pt x="1238056" y="930554"/>
                  </a:lnTo>
                  <a:lnTo>
                    <a:pt x="1282624" y="918641"/>
                  </a:lnTo>
                  <a:lnTo>
                    <a:pt x="1327644" y="907909"/>
                  </a:lnTo>
                  <a:lnTo>
                    <a:pt x="1373097" y="898377"/>
                  </a:lnTo>
                  <a:lnTo>
                    <a:pt x="1418963" y="890061"/>
                  </a:lnTo>
                  <a:lnTo>
                    <a:pt x="1465225" y="882977"/>
                  </a:lnTo>
                  <a:lnTo>
                    <a:pt x="1511863" y="877144"/>
                  </a:lnTo>
                  <a:lnTo>
                    <a:pt x="1558859" y="872577"/>
                  </a:lnTo>
                  <a:lnTo>
                    <a:pt x="1606192" y="869294"/>
                  </a:lnTo>
                  <a:lnTo>
                    <a:pt x="1653846" y="867312"/>
                  </a:lnTo>
                  <a:lnTo>
                    <a:pt x="1701800" y="866648"/>
                  </a:lnTo>
                  <a:lnTo>
                    <a:pt x="1752616" y="866705"/>
                  </a:lnTo>
                  <a:lnTo>
                    <a:pt x="1803486" y="867107"/>
                  </a:lnTo>
                  <a:lnTo>
                    <a:pt x="1854385" y="868197"/>
                  </a:lnTo>
                  <a:lnTo>
                    <a:pt x="1905288" y="870321"/>
                  </a:lnTo>
                  <a:lnTo>
                    <a:pt x="1956172" y="873821"/>
                  </a:lnTo>
                  <a:lnTo>
                    <a:pt x="2007010" y="879044"/>
                  </a:lnTo>
                  <a:lnTo>
                    <a:pt x="2057780" y="886333"/>
                  </a:lnTo>
                  <a:lnTo>
                    <a:pt x="2084116" y="845763"/>
                  </a:lnTo>
                  <a:lnTo>
                    <a:pt x="2111374" y="805911"/>
                  </a:lnTo>
                  <a:lnTo>
                    <a:pt x="2139542" y="766797"/>
                  </a:lnTo>
                  <a:lnTo>
                    <a:pt x="2168606" y="728437"/>
                  </a:lnTo>
                  <a:lnTo>
                    <a:pt x="2198550" y="690849"/>
                  </a:lnTo>
                  <a:lnTo>
                    <a:pt x="2229363" y="654052"/>
                  </a:lnTo>
                  <a:lnTo>
                    <a:pt x="2261028" y="618062"/>
                  </a:lnTo>
                  <a:lnTo>
                    <a:pt x="2293533" y="582899"/>
                  </a:lnTo>
                  <a:lnTo>
                    <a:pt x="2326864" y="548579"/>
                  </a:lnTo>
                  <a:lnTo>
                    <a:pt x="2361005" y="515121"/>
                  </a:lnTo>
                  <a:lnTo>
                    <a:pt x="2395945" y="482543"/>
                  </a:lnTo>
                  <a:lnTo>
                    <a:pt x="2431668" y="450862"/>
                  </a:lnTo>
                  <a:lnTo>
                    <a:pt x="2468160" y="420097"/>
                  </a:lnTo>
                  <a:lnTo>
                    <a:pt x="2505408" y="390264"/>
                  </a:lnTo>
                  <a:lnTo>
                    <a:pt x="2543397" y="361383"/>
                  </a:lnTo>
                  <a:lnTo>
                    <a:pt x="2582114" y="333470"/>
                  </a:lnTo>
                  <a:lnTo>
                    <a:pt x="2621544" y="306545"/>
                  </a:lnTo>
                  <a:lnTo>
                    <a:pt x="2661674" y="280624"/>
                  </a:lnTo>
                  <a:lnTo>
                    <a:pt x="2702489" y="255725"/>
                  </a:lnTo>
                  <a:lnTo>
                    <a:pt x="2743976" y="231867"/>
                  </a:lnTo>
                  <a:lnTo>
                    <a:pt x="2786120" y="209067"/>
                  </a:lnTo>
                  <a:lnTo>
                    <a:pt x="2828908" y="187343"/>
                  </a:lnTo>
                  <a:lnTo>
                    <a:pt x="2872326" y="166713"/>
                  </a:lnTo>
                  <a:lnTo>
                    <a:pt x="2916359" y="147196"/>
                  </a:lnTo>
                  <a:lnTo>
                    <a:pt x="2960994" y="128807"/>
                  </a:lnTo>
                  <a:lnTo>
                    <a:pt x="3006217" y="111567"/>
                  </a:lnTo>
                  <a:lnTo>
                    <a:pt x="3052013" y="95491"/>
                  </a:lnTo>
                  <a:lnTo>
                    <a:pt x="3098368" y="80600"/>
                  </a:lnTo>
                  <a:lnTo>
                    <a:pt x="3145270" y="66909"/>
                  </a:lnTo>
                  <a:lnTo>
                    <a:pt x="3192703" y="54437"/>
                  </a:lnTo>
                  <a:lnTo>
                    <a:pt x="3240653" y="43203"/>
                  </a:lnTo>
                  <a:lnTo>
                    <a:pt x="3289108" y="33223"/>
                  </a:lnTo>
                  <a:lnTo>
                    <a:pt x="3338052" y="24516"/>
                  </a:lnTo>
                  <a:lnTo>
                    <a:pt x="3387472" y="17099"/>
                  </a:lnTo>
                  <a:lnTo>
                    <a:pt x="3437353" y="10991"/>
                  </a:lnTo>
                  <a:lnTo>
                    <a:pt x="3487682" y="6209"/>
                  </a:lnTo>
                  <a:lnTo>
                    <a:pt x="3538445" y="2771"/>
                  </a:lnTo>
                  <a:lnTo>
                    <a:pt x="3589628" y="695"/>
                  </a:lnTo>
                  <a:lnTo>
                    <a:pt x="3641217" y="0"/>
                  </a:lnTo>
                  <a:lnTo>
                    <a:pt x="3690346" y="625"/>
                  </a:lnTo>
                  <a:lnTo>
                    <a:pt x="3739154" y="2491"/>
                  </a:lnTo>
                  <a:lnTo>
                    <a:pt x="3787625" y="5584"/>
                  </a:lnTo>
                  <a:lnTo>
                    <a:pt x="3835746" y="9887"/>
                  </a:lnTo>
                  <a:lnTo>
                    <a:pt x="3883500" y="15386"/>
                  </a:lnTo>
                  <a:lnTo>
                    <a:pt x="3930874" y="22066"/>
                  </a:lnTo>
                  <a:lnTo>
                    <a:pt x="3977850" y="29913"/>
                  </a:lnTo>
                  <a:lnTo>
                    <a:pt x="4024415" y="38911"/>
                  </a:lnTo>
                  <a:lnTo>
                    <a:pt x="4070554" y="49045"/>
                  </a:lnTo>
                  <a:lnTo>
                    <a:pt x="4116251" y="60300"/>
                  </a:lnTo>
                  <a:lnTo>
                    <a:pt x="4161492" y="72661"/>
                  </a:lnTo>
                  <a:lnTo>
                    <a:pt x="4206261" y="86114"/>
                  </a:lnTo>
                  <a:lnTo>
                    <a:pt x="4250543" y="100643"/>
                  </a:lnTo>
                  <a:lnTo>
                    <a:pt x="4294323" y="116234"/>
                  </a:lnTo>
                  <a:lnTo>
                    <a:pt x="4337587" y="132871"/>
                  </a:lnTo>
                  <a:lnTo>
                    <a:pt x="4380318" y="150540"/>
                  </a:lnTo>
                  <a:lnTo>
                    <a:pt x="4422503" y="169226"/>
                  </a:lnTo>
                  <a:lnTo>
                    <a:pt x="4464125" y="188913"/>
                  </a:lnTo>
                  <a:lnTo>
                    <a:pt x="4505171" y="209587"/>
                  </a:lnTo>
                  <a:lnTo>
                    <a:pt x="4545624" y="231232"/>
                  </a:lnTo>
                  <a:lnTo>
                    <a:pt x="4585470" y="253835"/>
                  </a:lnTo>
                  <a:lnTo>
                    <a:pt x="4624694" y="277379"/>
                  </a:lnTo>
                  <a:lnTo>
                    <a:pt x="4663280" y="301850"/>
                  </a:lnTo>
                  <a:lnTo>
                    <a:pt x="4701214" y="327233"/>
                  </a:lnTo>
                  <a:lnTo>
                    <a:pt x="4738481" y="353513"/>
                  </a:lnTo>
                  <a:lnTo>
                    <a:pt x="4775065" y="380675"/>
                  </a:lnTo>
                  <a:lnTo>
                    <a:pt x="4810951" y="408704"/>
                  </a:lnTo>
                  <a:lnTo>
                    <a:pt x="4846125" y="437585"/>
                  </a:lnTo>
                  <a:lnTo>
                    <a:pt x="4880571" y="467304"/>
                  </a:lnTo>
                  <a:lnTo>
                    <a:pt x="4914274" y="497845"/>
                  </a:lnTo>
                  <a:lnTo>
                    <a:pt x="4947220" y="529193"/>
                  </a:lnTo>
                  <a:lnTo>
                    <a:pt x="4979392" y="561333"/>
                  </a:lnTo>
                  <a:lnTo>
                    <a:pt x="5010777" y="594251"/>
                  </a:lnTo>
                  <a:lnTo>
                    <a:pt x="5041359" y="627931"/>
                  </a:lnTo>
                  <a:lnTo>
                    <a:pt x="5071123" y="662358"/>
                  </a:lnTo>
                  <a:lnTo>
                    <a:pt x="5100053" y="697519"/>
                  </a:lnTo>
                  <a:lnTo>
                    <a:pt x="5128135" y="733396"/>
                  </a:lnTo>
                  <a:lnTo>
                    <a:pt x="5155355" y="769977"/>
                  </a:lnTo>
                  <a:lnTo>
                    <a:pt x="5181695" y="807245"/>
                  </a:lnTo>
                  <a:lnTo>
                    <a:pt x="5207143" y="845185"/>
                  </a:lnTo>
                  <a:lnTo>
                    <a:pt x="5231682" y="883784"/>
                  </a:lnTo>
                  <a:lnTo>
                    <a:pt x="5255297" y="923025"/>
                  </a:lnTo>
                  <a:lnTo>
                    <a:pt x="5277974" y="962894"/>
                  </a:lnTo>
                  <a:lnTo>
                    <a:pt x="5299698" y="1003376"/>
                  </a:lnTo>
                  <a:lnTo>
                    <a:pt x="5320453" y="1044456"/>
                  </a:lnTo>
                  <a:lnTo>
                    <a:pt x="5340224" y="1086119"/>
                  </a:lnTo>
                  <a:lnTo>
                    <a:pt x="5358996" y="1128350"/>
                  </a:lnTo>
                  <a:lnTo>
                    <a:pt x="5376755" y="1171134"/>
                  </a:lnTo>
                  <a:lnTo>
                    <a:pt x="5393484" y="1214456"/>
                  </a:lnTo>
                  <a:lnTo>
                    <a:pt x="5409170" y="1258302"/>
                  </a:lnTo>
                  <a:lnTo>
                    <a:pt x="5423796" y="1302655"/>
                  </a:lnTo>
                  <a:lnTo>
                    <a:pt x="5437349" y="1347502"/>
                  </a:lnTo>
                  <a:lnTo>
                    <a:pt x="5449812" y="1392827"/>
                  </a:lnTo>
                  <a:lnTo>
                    <a:pt x="5461171" y="1438616"/>
                  </a:lnTo>
                  <a:lnTo>
                    <a:pt x="5471411" y="1484853"/>
                  </a:lnTo>
                  <a:lnTo>
                    <a:pt x="5480517" y="1531524"/>
                  </a:lnTo>
                  <a:lnTo>
                    <a:pt x="5488473" y="1578613"/>
                  </a:lnTo>
                  <a:lnTo>
                    <a:pt x="5495265" y="1626105"/>
                  </a:lnTo>
                  <a:lnTo>
                    <a:pt x="5500878" y="1673987"/>
                  </a:lnTo>
                  <a:lnTo>
                    <a:pt x="5549473" y="1674828"/>
                  </a:lnTo>
                  <a:lnTo>
                    <a:pt x="5597572" y="1677333"/>
                  </a:lnTo>
                  <a:lnTo>
                    <a:pt x="5645145" y="1681476"/>
                  </a:lnTo>
                  <a:lnTo>
                    <a:pt x="5692166" y="1687228"/>
                  </a:lnTo>
                  <a:lnTo>
                    <a:pt x="5738607" y="1694564"/>
                  </a:lnTo>
                  <a:lnTo>
                    <a:pt x="5784441" y="1703455"/>
                  </a:lnTo>
                  <a:lnTo>
                    <a:pt x="5829641" y="1713874"/>
                  </a:lnTo>
                  <a:lnTo>
                    <a:pt x="5874180" y="1725795"/>
                  </a:lnTo>
                  <a:lnTo>
                    <a:pt x="5918029" y="1739189"/>
                  </a:lnTo>
                  <a:lnTo>
                    <a:pt x="5961162" y="1754031"/>
                  </a:lnTo>
                  <a:lnTo>
                    <a:pt x="6003551" y="1770292"/>
                  </a:lnTo>
                  <a:lnTo>
                    <a:pt x="6045169" y="1787946"/>
                  </a:lnTo>
                  <a:lnTo>
                    <a:pt x="6085989" y="1806966"/>
                  </a:lnTo>
                  <a:lnTo>
                    <a:pt x="6125984" y="1827324"/>
                  </a:lnTo>
                  <a:lnTo>
                    <a:pt x="6165125" y="1848993"/>
                  </a:lnTo>
                  <a:lnTo>
                    <a:pt x="6203386" y="1871945"/>
                  </a:lnTo>
                  <a:lnTo>
                    <a:pt x="6240740" y="1896155"/>
                  </a:lnTo>
                  <a:lnTo>
                    <a:pt x="6277158" y="1921594"/>
                  </a:lnTo>
                  <a:lnTo>
                    <a:pt x="6312615" y="1948235"/>
                  </a:lnTo>
                  <a:lnTo>
                    <a:pt x="6347081" y="1976052"/>
                  </a:lnTo>
                  <a:lnTo>
                    <a:pt x="6380531" y="2005017"/>
                  </a:lnTo>
                  <a:lnTo>
                    <a:pt x="6412937" y="2035103"/>
                  </a:lnTo>
                  <a:lnTo>
                    <a:pt x="6444271" y="2066282"/>
                  </a:lnTo>
                  <a:lnTo>
                    <a:pt x="6474506" y="2098528"/>
                  </a:lnTo>
                  <a:lnTo>
                    <a:pt x="6503615" y="2131814"/>
                  </a:lnTo>
                  <a:lnTo>
                    <a:pt x="6531570" y="2166111"/>
                  </a:lnTo>
                  <a:lnTo>
                    <a:pt x="6558345" y="2201394"/>
                  </a:lnTo>
                  <a:lnTo>
                    <a:pt x="6583911" y="2237635"/>
                  </a:lnTo>
                  <a:lnTo>
                    <a:pt x="6608241" y="2274806"/>
                  </a:lnTo>
                  <a:lnTo>
                    <a:pt x="6631309" y="2312881"/>
                  </a:lnTo>
                  <a:lnTo>
                    <a:pt x="6653087" y="2351833"/>
                  </a:lnTo>
                  <a:lnTo>
                    <a:pt x="6673547" y="2391633"/>
                  </a:lnTo>
                  <a:lnTo>
                    <a:pt x="6692662" y="2432256"/>
                  </a:lnTo>
                  <a:lnTo>
                    <a:pt x="6710405" y="2473673"/>
                  </a:lnTo>
                  <a:lnTo>
                    <a:pt x="6726749" y="2515859"/>
                  </a:lnTo>
                  <a:lnTo>
                    <a:pt x="6741665" y="2558784"/>
                  </a:lnTo>
                  <a:lnTo>
                    <a:pt x="6755128" y="2602424"/>
                  </a:lnTo>
                  <a:lnTo>
                    <a:pt x="6767109" y="2646749"/>
                  </a:lnTo>
                  <a:lnTo>
                    <a:pt x="6777581" y="2691733"/>
                  </a:lnTo>
                  <a:lnTo>
                    <a:pt x="6786517" y="2737350"/>
                  </a:lnTo>
                  <a:lnTo>
                    <a:pt x="6793890" y="2783571"/>
                  </a:lnTo>
                  <a:lnTo>
                    <a:pt x="6799672" y="2830369"/>
                  </a:lnTo>
                  <a:lnTo>
                    <a:pt x="6803836" y="2877718"/>
                  </a:lnTo>
                  <a:lnTo>
                    <a:pt x="6806354" y="2925590"/>
                  </a:lnTo>
                  <a:lnTo>
                    <a:pt x="6807200" y="2973959"/>
                  </a:lnTo>
                  <a:lnTo>
                    <a:pt x="6806306" y="3021822"/>
                  </a:lnTo>
                  <a:lnTo>
                    <a:pt x="6803645" y="3069271"/>
                  </a:lnTo>
                  <a:lnTo>
                    <a:pt x="6799249" y="3116273"/>
                  </a:lnTo>
                  <a:lnTo>
                    <a:pt x="6793150" y="3162796"/>
                  </a:lnTo>
                  <a:lnTo>
                    <a:pt x="6785378" y="3208807"/>
                  </a:lnTo>
                  <a:lnTo>
                    <a:pt x="6775964" y="3254272"/>
                  </a:lnTo>
                  <a:lnTo>
                    <a:pt x="6764941" y="3299160"/>
                  </a:lnTo>
                  <a:lnTo>
                    <a:pt x="6752340" y="3343437"/>
                  </a:lnTo>
                  <a:lnTo>
                    <a:pt x="6738192" y="3387071"/>
                  </a:lnTo>
                  <a:lnTo>
                    <a:pt x="6722528" y="3430029"/>
                  </a:lnTo>
                  <a:lnTo>
                    <a:pt x="6705380" y="3472277"/>
                  </a:lnTo>
                  <a:lnTo>
                    <a:pt x="6686779" y="3513784"/>
                  </a:lnTo>
                  <a:lnTo>
                    <a:pt x="6666757" y="3554517"/>
                  </a:lnTo>
                  <a:lnTo>
                    <a:pt x="6645345" y="3594443"/>
                  </a:lnTo>
                  <a:lnTo>
                    <a:pt x="6622574" y="3633528"/>
                  </a:lnTo>
                  <a:lnTo>
                    <a:pt x="6598476" y="3671741"/>
                  </a:lnTo>
                  <a:lnTo>
                    <a:pt x="6573082" y="3709049"/>
                  </a:lnTo>
                  <a:lnTo>
                    <a:pt x="6546423" y="3745418"/>
                  </a:lnTo>
                  <a:lnTo>
                    <a:pt x="6518532" y="3780816"/>
                  </a:lnTo>
                  <a:lnTo>
                    <a:pt x="6489439" y="3815210"/>
                  </a:lnTo>
                  <a:lnTo>
                    <a:pt x="6459175" y="3848568"/>
                  </a:lnTo>
                  <a:lnTo>
                    <a:pt x="6427773" y="3880856"/>
                  </a:lnTo>
                  <a:lnTo>
                    <a:pt x="6395263" y="3912042"/>
                  </a:lnTo>
                  <a:lnTo>
                    <a:pt x="6361677" y="3942094"/>
                  </a:lnTo>
                  <a:lnTo>
                    <a:pt x="6327046" y="3970978"/>
                  </a:lnTo>
                  <a:lnTo>
                    <a:pt x="6291402" y="3998661"/>
                  </a:lnTo>
                  <a:lnTo>
                    <a:pt x="6254776" y="4025111"/>
                  </a:lnTo>
                  <a:lnTo>
                    <a:pt x="6217199" y="4050295"/>
                  </a:lnTo>
                  <a:lnTo>
                    <a:pt x="6178703" y="4074181"/>
                  </a:lnTo>
                  <a:lnTo>
                    <a:pt x="6139319" y="4096735"/>
                  </a:lnTo>
                  <a:lnTo>
                    <a:pt x="6099079" y="4117925"/>
                  </a:lnTo>
                  <a:lnTo>
                    <a:pt x="6058014" y="4137718"/>
                  </a:lnTo>
                  <a:lnTo>
                    <a:pt x="6016155" y="4156081"/>
                  </a:lnTo>
                  <a:lnTo>
                    <a:pt x="5973534" y="4172981"/>
                  </a:lnTo>
                  <a:lnTo>
                    <a:pt x="5930182" y="4188386"/>
                  </a:lnTo>
                  <a:lnTo>
                    <a:pt x="5886131" y="4202264"/>
                  </a:lnTo>
                  <a:lnTo>
                    <a:pt x="5841411" y="4214580"/>
                  </a:lnTo>
                  <a:lnTo>
                    <a:pt x="5796055" y="4225302"/>
                  </a:lnTo>
                  <a:lnTo>
                    <a:pt x="5750093" y="4234399"/>
                  </a:lnTo>
                  <a:lnTo>
                    <a:pt x="5703558" y="4241836"/>
                  </a:lnTo>
                  <a:lnTo>
                    <a:pt x="5656480" y="4247581"/>
                  </a:lnTo>
                  <a:lnTo>
                    <a:pt x="5608890" y="4251601"/>
                  </a:lnTo>
                  <a:lnTo>
                    <a:pt x="5560822" y="4253865"/>
                  </a:lnTo>
                  <a:close/>
                </a:path>
                <a:path w="6807200" h="4273550">
                  <a:moveTo>
                    <a:pt x="2184400" y="2552700"/>
                  </a:moveTo>
                  <a:lnTo>
                    <a:pt x="2736850" y="3041650"/>
                  </a:lnTo>
                </a:path>
                <a:path w="6807200" h="4273550">
                  <a:moveTo>
                    <a:pt x="1524000" y="3879850"/>
                  </a:moveTo>
                  <a:lnTo>
                    <a:pt x="1695450" y="4267200"/>
                  </a:lnTo>
                </a:path>
                <a:path w="6807200" h="4273550">
                  <a:moveTo>
                    <a:pt x="647700" y="3175000"/>
                  </a:moveTo>
                  <a:lnTo>
                    <a:pt x="596900" y="3854450"/>
                  </a:lnTo>
                </a:path>
                <a:path w="6807200" h="4273550">
                  <a:moveTo>
                    <a:pt x="1606550" y="3200400"/>
                  </a:moveTo>
                  <a:lnTo>
                    <a:pt x="1524000" y="3854450"/>
                  </a:lnTo>
                </a:path>
                <a:path w="6807200" h="4273550">
                  <a:moveTo>
                    <a:pt x="2184400" y="2552700"/>
                  </a:moveTo>
                  <a:lnTo>
                    <a:pt x="1619250" y="3155950"/>
                  </a:lnTo>
                </a:path>
                <a:path w="6807200" h="4273550">
                  <a:moveTo>
                    <a:pt x="1612900" y="3168650"/>
                  </a:moveTo>
                  <a:lnTo>
                    <a:pt x="2736850" y="3041650"/>
                  </a:lnTo>
                </a:path>
                <a:path w="6807200" h="4273550">
                  <a:moveTo>
                    <a:pt x="2184400" y="2552700"/>
                  </a:moveTo>
                  <a:lnTo>
                    <a:pt x="3168650" y="2311400"/>
                  </a:lnTo>
                </a:path>
                <a:path w="6807200" h="4273550">
                  <a:moveTo>
                    <a:pt x="5346700" y="2578100"/>
                  </a:moveTo>
                  <a:lnTo>
                    <a:pt x="5314950" y="3054350"/>
                  </a:lnTo>
                </a:path>
                <a:path w="6807200" h="4273550">
                  <a:moveTo>
                    <a:pt x="5391150" y="2470150"/>
                  </a:moveTo>
                  <a:lnTo>
                    <a:pt x="6076950" y="3187700"/>
                  </a:lnTo>
                </a:path>
                <a:path w="6807200" h="4273550">
                  <a:moveTo>
                    <a:pt x="6070600" y="3181350"/>
                  </a:moveTo>
                  <a:lnTo>
                    <a:pt x="6438900" y="3848100"/>
                  </a:lnTo>
                </a:path>
                <a:path w="6807200" h="4273550">
                  <a:moveTo>
                    <a:pt x="4394200" y="622300"/>
                  </a:moveTo>
                  <a:lnTo>
                    <a:pt x="3848100" y="19050"/>
                  </a:lnTo>
                </a:path>
                <a:path w="6807200" h="4273550">
                  <a:moveTo>
                    <a:pt x="4838700" y="1320800"/>
                  </a:moveTo>
                  <a:lnTo>
                    <a:pt x="4381500" y="609600"/>
                  </a:lnTo>
                </a:path>
                <a:path w="6807200" h="4273550">
                  <a:moveTo>
                    <a:pt x="4870450" y="2070100"/>
                  </a:moveTo>
                  <a:lnTo>
                    <a:pt x="4838700" y="1333500"/>
                  </a:lnTo>
                </a:path>
                <a:path w="6807200" h="4273550">
                  <a:moveTo>
                    <a:pt x="4851400" y="1320800"/>
                  </a:moveTo>
                  <a:lnTo>
                    <a:pt x="3975100" y="1828800"/>
                  </a:lnTo>
                </a:path>
                <a:path w="6807200" h="4273550">
                  <a:moveTo>
                    <a:pt x="3860800" y="2647950"/>
                  </a:moveTo>
                  <a:lnTo>
                    <a:pt x="5308600" y="3117850"/>
                  </a:lnTo>
                </a:path>
                <a:path w="6807200" h="4273550">
                  <a:moveTo>
                    <a:pt x="5251450" y="2463800"/>
                  </a:moveTo>
                  <a:lnTo>
                    <a:pt x="3810000" y="2425700"/>
                  </a:lnTo>
                </a:path>
                <a:path w="6807200" h="4273550">
                  <a:moveTo>
                    <a:pt x="3727450" y="2717800"/>
                  </a:moveTo>
                  <a:lnTo>
                    <a:pt x="4597400" y="3511550"/>
                  </a:lnTo>
                </a:path>
                <a:path w="6807200" h="4273550">
                  <a:moveTo>
                    <a:pt x="2736850" y="3041650"/>
                  </a:moveTo>
                  <a:lnTo>
                    <a:pt x="3702050" y="3797300"/>
                  </a:lnTo>
                </a:path>
                <a:path w="6807200" h="4273550">
                  <a:moveTo>
                    <a:pt x="3994150" y="1930400"/>
                  </a:moveTo>
                  <a:lnTo>
                    <a:pt x="4870450" y="2070100"/>
                  </a:lnTo>
                </a:path>
                <a:path w="6807200" h="4273550">
                  <a:moveTo>
                    <a:pt x="5715000" y="4222750"/>
                  </a:moveTo>
                  <a:lnTo>
                    <a:pt x="5314950" y="3098800"/>
                  </a:lnTo>
                </a:path>
                <a:path w="6807200" h="4273550">
                  <a:moveTo>
                    <a:pt x="5308600" y="3092450"/>
                  </a:moveTo>
                  <a:lnTo>
                    <a:pt x="5149850" y="4254500"/>
                  </a:lnTo>
                </a:path>
                <a:path w="6807200" h="4273550">
                  <a:moveTo>
                    <a:pt x="3676650" y="3790950"/>
                  </a:moveTo>
                  <a:lnTo>
                    <a:pt x="2673350" y="3797300"/>
                  </a:lnTo>
                </a:path>
                <a:path w="6807200" h="4273550">
                  <a:moveTo>
                    <a:pt x="2667000" y="3790950"/>
                  </a:moveTo>
                  <a:lnTo>
                    <a:pt x="1733550" y="4260850"/>
                  </a:lnTo>
                </a:path>
                <a:path w="6807200" h="4273550">
                  <a:moveTo>
                    <a:pt x="596900" y="3854450"/>
                  </a:moveTo>
                  <a:lnTo>
                    <a:pt x="1593850" y="3187700"/>
                  </a:lnTo>
                </a:path>
                <a:path w="6807200" h="4273550">
                  <a:moveTo>
                    <a:pt x="622300" y="3860800"/>
                  </a:moveTo>
                  <a:lnTo>
                    <a:pt x="1517650" y="3886200"/>
                  </a:lnTo>
                </a:path>
                <a:path w="6807200" h="4273550">
                  <a:moveTo>
                    <a:pt x="44450" y="2901950"/>
                  </a:moveTo>
                  <a:lnTo>
                    <a:pt x="647700" y="3181350"/>
                  </a:lnTo>
                </a:path>
                <a:path w="6807200" h="4273550">
                  <a:moveTo>
                    <a:pt x="1593850" y="3175000"/>
                  </a:moveTo>
                  <a:lnTo>
                    <a:pt x="647700" y="3181350"/>
                  </a:lnTo>
                </a:path>
                <a:path w="6807200" h="4273550">
                  <a:moveTo>
                    <a:pt x="1612900" y="3181350"/>
                  </a:moveTo>
                  <a:lnTo>
                    <a:pt x="2667000" y="3790950"/>
                  </a:lnTo>
                </a:path>
                <a:path w="6807200" h="4273550">
                  <a:moveTo>
                    <a:pt x="1492250" y="3873500"/>
                  </a:moveTo>
                  <a:lnTo>
                    <a:pt x="2654300" y="3797300"/>
                  </a:lnTo>
                </a:path>
                <a:path w="6807200" h="4273550">
                  <a:moveTo>
                    <a:pt x="2654300" y="3790950"/>
                  </a:moveTo>
                  <a:lnTo>
                    <a:pt x="3206750" y="4254500"/>
                  </a:lnTo>
                </a:path>
                <a:path w="6807200" h="4273550">
                  <a:moveTo>
                    <a:pt x="3689350" y="3790950"/>
                  </a:moveTo>
                  <a:lnTo>
                    <a:pt x="3232150" y="4267200"/>
                  </a:lnTo>
                </a:path>
                <a:path w="6807200" h="4273550">
                  <a:moveTo>
                    <a:pt x="5327650" y="2476500"/>
                  </a:moveTo>
                  <a:lnTo>
                    <a:pt x="6667500" y="2393950"/>
                  </a:lnTo>
                </a:path>
                <a:path w="6807200" h="4273550">
                  <a:moveTo>
                    <a:pt x="2051050" y="895350"/>
                  </a:moveTo>
                  <a:lnTo>
                    <a:pt x="1225550" y="1428750"/>
                  </a:lnTo>
                </a:path>
                <a:path w="6807200" h="4273550">
                  <a:moveTo>
                    <a:pt x="254000" y="1682750"/>
                  </a:moveTo>
                  <a:lnTo>
                    <a:pt x="1111250" y="1473200"/>
                  </a:lnTo>
                </a:path>
                <a:path w="6807200" h="4273550">
                  <a:moveTo>
                    <a:pt x="279400" y="1689100"/>
                  </a:moveTo>
                  <a:lnTo>
                    <a:pt x="1746250" y="1949450"/>
                  </a:lnTo>
                </a:path>
                <a:path w="6807200" h="4273550">
                  <a:moveTo>
                    <a:pt x="762000" y="1149350"/>
                  </a:moveTo>
                  <a:lnTo>
                    <a:pt x="1168400" y="1441450"/>
                  </a:lnTo>
                </a:path>
                <a:path w="6807200" h="4273550">
                  <a:moveTo>
                    <a:pt x="1200150" y="1492250"/>
                  </a:moveTo>
                  <a:lnTo>
                    <a:pt x="1727200" y="1949450"/>
                  </a:lnTo>
                </a:path>
                <a:path w="6807200" h="4273550">
                  <a:moveTo>
                    <a:pt x="5346700" y="2413000"/>
                  </a:moveTo>
                  <a:lnTo>
                    <a:pt x="5505450" y="1676400"/>
                  </a:lnTo>
                </a:path>
                <a:path w="6807200" h="4273550">
                  <a:moveTo>
                    <a:pt x="2584450" y="1098550"/>
                  </a:moveTo>
                  <a:lnTo>
                    <a:pt x="4394200" y="615950"/>
                  </a:lnTo>
                </a:path>
                <a:path w="6807200" h="4273550">
                  <a:moveTo>
                    <a:pt x="1746250" y="1949450"/>
                  </a:moveTo>
                  <a:lnTo>
                    <a:pt x="863600" y="2419350"/>
                  </a:lnTo>
                </a:path>
                <a:path w="6807200" h="4273550">
                  <a:moveTo>
                    <a:pt x="1263650" y="1441450"/>
                  </a:moveTo>
                  <a:lnTo>
                    <a:pt x="2565400" y="1104900"/>
                  </a:lnTo>
                </a:path>
                <a:path w="6807200" h="4273550">
                  <a:moveTo>
                    <a:pt x="2578100" y="1123950"/>
                  </a:moveTo>
                  <a:lnTo>
                    <a:pt x="1733550" y="1949450"/>
                  </a:lnTo>
                </a:path>
                <a:path w="6807200" h="4273550">
                  <a:moveTo>
                    <a:pt x="857250" y="2413000"/>
                  </a:moveTo>
                  <a:lnTo>
                    <a:pt x="647700" y="3175000"/>
                  </a:lnTo>
                </a:path>
                <a:path w="6807200" h="4273550">
                  <a:moveTo>
                    <a:pt x="857250" y="2413000"/>
                  </a:moveTo>
                  <a:lnTo>
                    <a:pt x="1581150" y="3155950"/>
                  </a:lnTo>
                </a:path>
                <a:path w="6807200" h="4273550">
                  <a:moveTo>
                    <a:pt x="25400" y="2901950"/>
                  </a:moveTo>
                  <a:lnTo>
                    <a:pt x="863600" y="2413000"/>
                  </a:lnTo>
                </a:path>
                <a:path w="6807200" h="4273550">
                  <a:moveTo>
                    <a:pt x="857250" y="2400300"/>
                  </a:moveTo>
                  <a:lnTo>
                    <a:pt x="254000" y="1689100"/>
                  </a:lnTo>
                </a:path>
                <a:path w="6807200" h="4273550">
                  <a:moveTo>
                    <a:pt x="6350" y="2419350"/>
                  </a:moveTo>
                  <a:lnTo>
                    <a:pt x="857250" y="2413000"/>
                  </a:lnTo>
                </a:path>
                <a:path w="6807200" h="4273550">
                  <a:moveTo>
                    <a:pt x="1733550" y="1949450"/>
                  </a:moveTo>
                  <a:lnTo>
                    <a:pt x="2101850" y="2451100"/>
                  </a:lnTo>
                </a:path>
                <a:path w="6807200" h="4273550">
                  <a:moveTo>
                    <a:pt x="2565400" y="1092200"/>
                  </a:moveTo>
                  <a:lnTo>
                    <a:pt x="2876550" y="165100"/>
                  </a:lnTo>
                </a:path>
                <a:path w="6807200" h="4273550">
                  <a:moveTo>
                    <a:pt x="2057400" y="876300"/>
                  </a:moveTo>
                  <a:lnTo>
                    <a:pt x="2565400" y="1085850"/>
                  </a:lnTo>
                </a:path>
                <a:path w="6807200" h="4273550">
                  <a:moveTo>
                    <a:pt x="4838700" y="1339850"/>
                  </a:moveTo>
                  <a:lnTo>
                    <a:pt x="5207000" y="831850"/>
                  </a:lnTo>
                </a:path>
                <a:path w="6807200" h="4273550">
                  <a:moveTo>
                    <a:pt x="4851400" y="1333500"/>
                  </a:moveTo>
                  <a:lnTo>
                    <a:pt x="5505450" y="1657350"/>
                  </a:lnTo>
                </a:path>
                <a:path w="6807200" h="4273550">
                  <a:moveTo>
                    <a:pt x="5378450" y="2438400"/>
                  </a:moveTo>
                  <a:lnTo>
                    <a:pt x="6153150" y="1847850"/>
                  </a:lnTo>
                </a:path>
                <a:path w="6807200" h="4273550">
                  <a:moveTo>
                    <a:pt x="4616450" y="3543300"/>
                  </a:moveTo>
                  <a:lnTo>
                    <a:pt x="3708400" y="3778250"/>
                  </a:lnTo>
                </a:path>
                <a:path w="6807200" h="4273550">
                  <a:moveTo>
                    <a:pt x="5295900" y="3117850"/>
                  </a:moveTo>
                  <a:lnTo>
                    <a:pt x="4654550" y="3473450"/>
                  </a:lnTo>
                </a:path>
                <a:path w="6807200" h="4273550">
                  <a:moveTo>
                    <a:pt x="4616450" y="3511550"/>
                  </a:moveTo>
                  <a:lnTo>
                    <a:pt x="4051300" y="4241800"/>
                  </a:lnTo>
                </a:path>
                <a:path w="6807200" h="4273550">
                  <a:moveTo>
                    <a:pt x="4603750" y="3517900"/>
                  </a:moveTo>
                  <a:lnTo>
                    <a:pt x="5105400" y="4241800"/>
                  </a:lnTo>
                </a:path>
                <a:path w="6807200" h="4273550">
                  <a:moveTo>
                    <a:pt x="4381500" y="622300"/>
                  </a:moveTo>
                  <a:lnTo>
                    <a:pt x="4705350" y="330200"/>
                  </a:lnTo>
                </a:path>
                <a:path w="6807200" h="4273550">
                  <a:moveTo>
                    <a:pt x="5524500" y="1676400"/>
                  </a:moveTo>
                  <a:lnTo>
                    <a:pt x="4876800" y="2070100"/>
                  </a:lnTo>
                </a:path>
              </a:pathLst>
            </a:custGeom>
            <a:ln w="3175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EDBD1D74-4D00-417B-854B-1DA2B08FF3A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8850" y="3930650"/>
              <a:ext cx="441325" cy="43497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D5EC4CF6-8D09-4718-8C07-654E908F23F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6800" y="4038600"/>
              <a:ext cx="228600" cy="222250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9E389F78-A814-4C73-95EE-A134AC33975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9100" y="2114550"/>
              <a:ext cx="415925" cy="415925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570811A4-8E8E-4FDF-B7E9-FD083E7CE08F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17050" y="2222500"/>
              <a:ext cx="203200" cy="203200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3DCA74FB-14DB-4D51-84F6-3592A6280AE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80000" y="4654550"/>
              <a:ext cx="365125" cy="371475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52D040EC-F56D-4C55-9AD1-A5002E2E0C7F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7950" y="4762500"/>
              <a:ext cx="152400" cy="158750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794C98D-6C8B-47DC-9EC5-615F91FBD1E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76850" y="1974850"/>
              <a:ext cx="314325" cy="314325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3706A9B0-8B84-4E5F-807E-928493B0179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4800" y="2082800"/>
              <a:ext cx="101600" cy="101600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BAFB9C5B-C6E0-4B54-B861-5859AD086FB4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81700" y="4673600"/>
              <a:ext cx="384175" cy="384175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48DDAE06-F444-460B-B247-E3CDEE8E91EC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9650" y="4781550"/>
              <a:ext cx="171450" cy="171450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DD8D42A5-7642-4E73-A1E3-68D43AD238B0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51850" y="2616200"/>
              <a:ext cx="390525" cy="39052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2F662AE0-DECF-4A54-B17A-8A8CE2F01F73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9800" y="2724150"/>
              <a:ext cx="177800" cy="177800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3B64C3E5-5A55-447E-A6D6-3C3A36243E1A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95800" y="3708400"/>
              <a:ext cx="365125" cy="358775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88F576F6-2123-4918-BA5E-FA3AE5D57961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03750" y="3816350"/>
              <a:ext cx="152400" cy="146050"/>
            </a:xfrm>
            <a:prstGeom prst="rect">
              <a:avLst/>
            </a:prstGeom>
          </p:spPr>
        </p:pic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4D32E684-7682-4703-8F47-57B9DABB7F5D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14850" y="3238500"/>
              <a:ext cx="320675" cy="314325"/>
            </a:xfrm>
            <a:prstGeom prst="rect">
              <a:avLst/>
            </a:prstGeom>
          </p:spPr>
        </p:pic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7EBDEA78-6D9C-48B4-9B71-5899CC5EA13D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22800" y="3346450"/>
              <a:ext cx="107950" cy="101600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59A287B6-1EA6-4836-8BB1-20C2F88C73C5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21300" y="3200400"/>
              <a:ext cx="415925" cy="403225"/>
            </a:xfrm>
            <a:prstGeom prst="rect">
              <a:avLst/>
            </a:prstGeom>
          </p:spPr>
        </p:pic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6A030E26-4D37-41F8-8D33-C978A9CDF2F3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29250" y="3308350"/>
              <a:ext cx="203200" cy="190500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DC7D63E0-678E-4682-8958-93E391DAFC48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94900" y="2470150"/>
              <a:ext cx="346075" cy="352425"/>
            </a:xfrm>
            <a:prstGeom prst="rect">
              <a:avLst/>
            </a:prstGeom>
          </p:spPr>
        </p:pic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F19791F3-A658-4A69-8D01-0F768638F61B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02850" y="2578100"/>
              <a:ext cx="133350" cy="139700"/>
            </a:xfrm>
            <a:prstGeom prst="rect">
              <a:avLst/>
            </a:prstGeom>
          </p:spPr>
        </p:pic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381BACDD-28D5-4E14-99C7-D1BDCC5663CC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96450" y="1663700"/>
              <a:ext cx="352425" cy="352425"/>
            </a:xfrm>
            <a:prstGeom prst="rect">
              <a:avLst/>
            </a:prstGeom>
          </p:spPr>
        </p:pic>
        <p:pic>
          <p:nvPicPr>
            <p:cNvPr id="32" name="object 32">
              <a:extLst>
                <a:ext uri="{FF2B5EF4-FFF2-40B4-BE49-F238E27FC236}">
                  <a16:creationId xmlns:a16="http://schemas.microsoft.com/office/drawing/2014/main" id="{C123EB5D-45F7-47D5-9A26-C7F0298251B9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04400" y="1771650"/>
              <a:ext cx="139700" cy="139700"/>
            </a:xfrm>
            <a:prstGeom prst="rect">
              <a:avLst/>
            </a:prstGeom>
          </p:spPr>
        </p:pic>
        <p:pic>
          <p:nvPicPr>
            <p:cNvPr id="33" name="object 33">
              <a:extLst>
                <a:ext uri="{FF2B5EF4-FFF2-40B4-BE49-F238E27FC236}">
                  <a16:creationId xmlns:a16="http://schemas.microsoft.com/office/drawing/2014/main" id="{7B0D2D95-FC93-42DC-ACCB-497899CC86B1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07550" y="5048250"/>
              <a:ext cx="371475" cy="371475"/>
            </a:xfrm>
            <a:prstGeom prst="rect">
              <a:avLst/>
            </a:prstGeom>
          </p:spPr>
        </p:pic>
        <p:pic>
          <p:nvPicPr>
            <p:cNvPr id="34" name="object 34">
              <a:extLst>
                <a:ext uri="{FF2B5EF4-FFF2-40B4-BE49-F238E27FC236}">
                  <a16:creationId xmlns:a16="http://schemas.microsoft.com/office/drawing/2014/main" id="{C9AE286B-55DA-48E9-87A4-C16938B56887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715500" y="5156200"/>
              <a:ext cx="158750" cy="158750"/>
            </a:xfrm>
            <a:prstGeom prst="rect">
              <a:avLst/>
            </a:prstGeom>
          </p:spPr>
        </p:pic>
        <p:pic>
          <p:nvPicPr>
            <p:cNvPr id="35" name="object 35">
              <a:extLst>
                <a:ext uri="{FF2B5EF4-FFF2-40B4-BE49-F238E27FC236}">
                  <a16:creationId xmlns:a16="http://schemas.microsoft.com/office/drawing/2014/main" id="{A83C6C66-5FE4-4D55-98E3-95973F912937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41050" y="4673600"/>
              <a:ext cx="327025" cy="333375"/>
            </a:xfrm>
            <a:prstGeom prst="rect">
              <a:avLst/>
            </a:prstGeom>
          </p:spPr>
        </p:pic>
        <p:pic>
          <p:nvPicPr>
            <p:cNvPr id="36" name="object 36">
              <a:extLst>
                <a:ext uri="{FF2B5EF4-FFF2-40B4-BE49-F238E27FC236}">
                  <a16:creationId xmlns:a16="http://schemas.microsoft.com/office/drawing/2014/main" id="{5DF5B30D-D5F2-42F1-9C0F-A2156C668A6E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49000" y="4781550"/>
              <a:ext cx="114300" cy="120650"/>
            </a:xfrm>
            <a:prstGeom prst="rect">
              <a:avLst/>
            </a:prstGeom>
          </p:spPr>
        </p:pic>
        <p:pic>
          <p:nvPicPr>
            <p:cNvPr id="37" name="object 37">
              <a:extLst>
                <a:ext uri="{FF2B5EF4-FFF2-40B4-BE49-F238E27FC236}">
                  <a16:creationId xmlns:a16="http://schemas.microsoft.com/office/drawing/2014/main" id="{8DA594AD-191D-4453-ABEB-8E85127A6DFF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48950" y="2673350"/>
              <a:ext cx="327025" cy="327025"/>
            </a:xfrm>
            <a:prstGeom prst="rect">
              <a:avLst/>
            </a:prstGeom>
          </p:spPr>
        </p:pic>
        <p:pic>
          <p:nvPicPr>
            <p:cNvPr id="38" name="object 38">
              <a:extLst>
                <a:ext uri="{FF2B5EF4-FFF2-40B4-BE49-F238E27FC236}">
                  <a16:creationId xmlns:a16="http://schemas.microsoft.com/office/drawing/2014/main" id="{E7167F10-3AE0-4890-83D1-D86CA2CB6ABC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56900" y="2781300"/>
              <a:ext cx="114300" cy="114300"/>
            </a:xfrm>
            <a:prstGeom prst="rect">
              <a:avLst/>
            </a:prstGeom>
          </p:spPr>
        </p:pic>
        <p:pic>
          <p:nvPicPr>
            <p:cNvPr id="39" name="object 39">
              <a:extLst>
                <a:ext uri="{FF2B5EF4-FFF2-40B4-BE49-F238E27FC236}">
                  <a16:creationId xmlns:a16="http://schemas.microsoft.com/office/drawing/2014/main" id="{FCE3BAD2-96BC-425C-9E25-BBA44878364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49800" y="2508250"/>
              <a:ext cx="314325" cy="314325"/>
            </a:xfrm>
            <a:prstGeom prst="rect">
              <a:avLst/>
            </a:prstGeom>
          </p:spPr>
        </p:pic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67E1EC2B-B6E0-468A-95A5-35D076DC5013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7750" y="2616200"/>
              <a:ext cx="101600" cy="101600"/>
            </a:xfrm>
            <a:prstGeom prst="rect">
              <a:avLst/>
            </a:prstGeom>
          </p:spPr>
        </p:pic>
        <p:pic>
          <p:nvPicPr>
            <p:cNvPr id="41" name="object 41">
              <a:extLst>
                <a:ext uri="{FF2B5EF4-FFF2-40B4-BE49-F238E27FC236}">
                  <a16:creationId xmlns:a16="http://schemas.microsoft.com/office/drawing/2014/main" id="{EA5A6859-383B-449A-99FF-B1C6EF30B9AC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2950" y="844550"/>
              <a:ext cx="314325" cy="314325"/>
            </a:xfrm>
            <a:prstGeom prst="rect">
              <a:avLst/>
            </a:prstGeom>
          </p:spPr>
        </p:pic>
        <p:pic>
          <p:nvPicPr>
            <p:cNvPr id="42" name="object 42">
              <a:extLst>
                <a:ext uri="{FF2B5EF4-FFF2-40B4-BE49-F238E27FC236}">
                  <a16:creationId xmlns:a16="http://schemas.microsoft.com/office/drawing/2014/main" id="{1930AAA1-CE95-46FF-849A-86F4B0C5868B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470900" y="952500"/>
              <a:ext cx="101600" cy="101600"/>
            </a:xfrm>
            <a:prstGeom prst="rect">
              <a:avLst/>
            </a:prstGeom>
          </p:spPr>
        </p:pic>
        <p:pic>
          <p:nvPicPr>
            <p:cNvPr id="43" name="object 43">
              <a:extLst>
                <a:ext uri="{FF2B5EF4-FFF2-40B4-BE49-F238E27FC236}">
                  <a16:creationId xmlns:a16="http://schemas.microsoft.com/office/drawing/2014/main" id="{883D1D6B-D97E-4664-BB60-BD2BB94A5470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34150" y="1682750"/>
              <a:ext cx="346075" cy="352425"/>
            </a:xfrm>
            <a:prstGeom prst="rect">
              <a:avLst/>
            </a:prstGeom>
          </p:spPr>
        </p:pic>
        <p:pic>
          <p:nvPicPr>
            <p:cNvPr id="44" name="object 44">
              <a:extLst>
                <a:ext uri="{FF2B5EF4-FFF2-40B4-BE49-F238E27FC236}">
                  <a16:creationId xmlns:a16="http://schemas.microsoft.com/office/drawing/2014/main" id="{E35F1223-5470-4E7C-AEFC-AEB2049A89C2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42100" y="1790700"/>
              <a:ext cx="133350" cy="139700"/>
            </a:xfrm>
            <a:prstGeom prst="rect">
              <a:avLst/>
            </a:prstGeom>
          </p:spPr>
        </p:pic>
        <p:pic>
          <p:nvPicPr>
            <p:cNvPr id="45" name="object 45">
              <a:extLst>
                <a:ext uri="{FF2B5EF4-FFF2-40B4-BE49-F238E27FC236}">
                  <a16:creationId xmlns:a16="http://schemas.microsoft.com/office/drawing/2014/main" id="{1CACC587-4E61-4C02-8D8B-95FDC9043FE9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69650" y="3225800"/>
              <a:ext cx="314325" cy="314325"/>
            </a:xfrm>
            <a:prstGeom prst="rect">
              <a:avLst/>
            </a:prstGeom>
          </p:spPr>
        </p:pic>
        <p:pic>
          <p:nvPicPr>
            <p:cNvPr id="46" name="object 46">
              <a:extLst>
                <a:ext uri="{FF2B5EF4-FFF2-40B4-BE49-F238E27FC236}">
                  <a16:creationId xmlns:a16="http://schemas.microsoft.com/office/drawing/2014/main" id="{E8DBBBBD-BED5-49BE-9367-4329BF83B2ED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77600" y="3333750"/>
              <a:ext cx="101600" cy="101600"/>
            </a:xfrm>
            <a:prstGeom prst="rect">
              <a:avLst/>
            </a:prstGeom>
          </p:spPr>
        </p:pic>
        <p:pic>
          <p:nvPicPr>
            <p:cNvPr id="47" name="object 47">
              <a:extLst>
                <a:ext uri="{FF2B5EF4-FFF2-40B4-BE49-F238E27FC236}">
                  <a16:creationId xmlns:a16="http://schemas.microsoft.com/office/drawing/2014/main" id="{E56FC6AD-A814-4CD9-8CEF-7DEB8693B217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94800" y="1149350"/>
              <a:ext cx="327025" cy="333375"/>
            </a:xfrm>
            <a:prstGeom prst="rect">
              <a:avLst/>
            </a:prstGeom>
          </p:spPr>
        </p:pic>
        <p:pic>
          <p:nvPicPr>
            <p:cNvPr id="48" name="object 48">
              <a:extLst>
                <a:ext uri="{FF2B5EF4-FFF2-40B4-BE49-F238E27FC236}">
                  <a16:creationId xmlns:a16="http://schemas.microsoft.com/office/drawing/2014/main" id="{59C015B3-9BC3-434A-8102-015506299C4E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02750" y="1257300"/>
              <a:ext cx="114300" cy="120650"/>
            </a:xfrm>
            <a:prstGeom prst="rect">
              <a:avLst/>
            </a:prstGeom>
          </p:spPr>
        </p:pic>
        <p:pic>
          <p:nvPicPr>
            <p:cNvPr id="49" name="object 49">
              <a:extLst>
                <a:ext uri="{FF2B5EF4-FFF2-40B4-BE49-F238E27FC236}">
                  <a16:creationId xmlns:a16="http://schemas.microsoft.com/office/drawing/2014/main" id="{544D9946-146E-4EE4-8B91-AEB6BE93CBCF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65700" y="3778199"/>
              <a:ext cx="825550" cy="825550"/>
            </a:xfrm>
            <a:prstGeom prst="rect">
              <a:avLst/>
            </a:prstGeom>
          </p:spPr>
        </p:pic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CDCE4954-4E26-48A4-A6F7-102401EA6684}"/>
                </a:ext>
              </a:extLst>
            </p:cNvPr>
            <p:cNvSpPr/>
            <p:nvPr/>
          </p:nvSpPr>
          <p:spPr>
            <a:xfrm>
              <a:off x="5124450" y="3937000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5" y="0"/>
                  </a:moveTo>
                  <a:lnTo>
                    <a:pt x="168830" y="5783"/>
                  </a:lnTo>
                  <a:lnTo>
                    <a:pt x="122714" y="22260"/>
                  </a:lnTo>
                  <a:lnTo>
                    <a:pt x="82038" y="48115"/>
                  </a:lnTo>
                  <a:lnTo>
                    <a:pt x="48115" y="82038"/>
                  </a:lnTo>
                  <a:lnTo>
                    <a:pt x="22260" y="122714"/>
                  </a:lnTo>
                  <a:lnTo>
                    <a:pt x="5783" y="168830"/>
                  </a:lnTo>
                  <a:lnTo>
                    <a:pt x="0" y="219075"/>
                  </a:lnTo>
                  <a:lnTo>
                    <a:pt x="5783" y="269319"/>
                  </a:lnTo>
                  <a:lnTo>
                    <a:pt x="22260" y="315435"/>
                  </a:lnTo>
                  <a:lnTo>
                    <a:pt x="48115" y="356111"/>
                  </a:lnTo>
                  <a:lnTo>
                    <a:pt x="82038" y="390034"/>
                  </a:lnTo>
                  <a:lnTo>
                    <a:pt x="122714" y="415889"/>
                  </a:lnTo>
                  <a:lnTo>
                    <a:pt x="168830" y="432366"/>
                  </a:lnTo>
                  <a:lnTo>
                    <a:pt x="219075" y="438150"/>
                  </a:lnTo>
                  <a:lnTo>
                    <a:pt x="269319" y="432366"/>
                  </a:lnTo>
                  <a:lnTo>
                    <a:pt x="315435" y="415889"/>
                  </a:lnTo>
                  <a:lnTo>
                    <a:pt x="356111" y="390034"/>
                  </a:lnTo>
                  <a:lnTo>
                    <a:pt x="390034" y="356111"/>
                  </a:lnTo>
                  <a:lnTo>
                    <a:pt x="415889" y="315435"/>
                  </a:lnTo>
                  <a:lnTo>
                    <a:pt x="432366" y="269319"/>
                  </a:lnTo>
                  <a:lnTo>
                    <a:pt x="438150" y="219075"/>
                  </a:lnTo>
                  <a:lnTo>
                    <a:pt x="432366" y="168830"/>
                  </a:lnTo>
                  <a:lnTo>
                    <a:pt x="415889" y="122714"/>
                  </a:lnTo>
                  <a:lnTo>
                    <a:pt x="390034" y="82038"/>
                  </a:lnTo>
                  <a:lnTo>
                    <a:pt x="356111" y="48115"/>
                  </a:lnTo>
                  <a:lnTo>
                    <a:pt x="315435" y="22260"/>
                  </a:lnTo>
                  <a:lnTo>
                    <a:pt x="269319" y="5783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>
              <a:extLst>
                <a:ext uri="{FF2B5EF4-FFF2-40B4-BE49-F238E27FC236}">
                  <a16:creationId xmlns:a16="http://schemas.microsoft.com/office/drawing/2014/main" id="{646D87EC-DBBC-44E9-9DEE-DB2581D86838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32400" y="4044950"/>
              <a:ext cx="225425" cy="222250"/>
            </a:xfrm>
            <a:prstGeom prst="rect">
              <a:avLst/>
            </a:prstGeom>
          </p:spPr>
        </p:pic>
        <p:pic>
          <p:nvPicPr>
            <p:cNvPr id="52" name="object 52">
              <a:extLst>
                <a:ext uri="{FF2B5EF4-FFF2-40B4-BE49-F238E27FC236}">
                  <a16:creationId xmlns:a16="http://schemas.microsoft.com/office/drawing/2014/main" id="{579E034D-5DE1-445E-86F4-08C6BA5EE57C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92750" y="2044700"/>
              <a:ext cx="819150" cy="819150"/>
            </a:xfrm>
            <a:prstGeom prst="rect">
              <a:avLst/>
            </a:prstGeom>
          </p:spPr>
        </p:pic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B67B1BFE-66FA-40D0-BB8C-1C1CD058D686}"/>
                </a:ext>
              </a:extLst>
            </p:cNvPr>
            <p:cNvSpPr/>
            <p:nvPr/>
          </p:nvSpPr>
          <p:spPr>
            <a:xfrm>
              <a:off x="5651500" y="220345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408" y="426098"/>
                  </a:lnTo>
                  <a:lnTo>
                    <a:pt x="310853" y="409858"/>
                  </a:lnTo>
                  <a:lnTo>
                    <a:pt x="350940" y="384373"/>
                  </a:lnTo>
                  <a:lnTo>
                    <a:pt x="384373" y="350940"/>
                  </a:lnTo>
                  <a:lnTo>
                    <a:pt x="409858" y="310853"/>
                  </a:lnTo>
                  <a:lnTo>
                    <a:pt x="426098" y="265408"/>
                  </a:lnTo>
                  <a:lnTo>
                    <a:pt x="431800" y="215900"/>
                  </a:lnTo>
                  <a:lnTo>
                    <a:pt x="426098" y="166391"/>
                  </a:lnTo>
                  <a:lnTo>
                    <a:pt x="409858" y="120946"/>
                  </a:lnTo>
                  <a:lnTo>
                    <a:pt x="384373" y="80859"/>
                  </a:lnTo>
                  <a:lnTo>
                    <a:pt x="350940" y="47426"/>
                  </a:lnTo>
                  <a:lnTo>
                    <a:pt x="310853" y="21941"/>
                  </a:lnTo>
                  <a:lnTo>
                    <a:pt x="26540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>
              <a:extLst>
                <a:ext uri="{FF2B5EF4-FFF2-40B4-BE49-F238E27FC236}">
                  <a16:creationId xmlns:a16="http://schemas.microsoft.com/office/drawing/2014/main" id="{BE0E6BAB-A7E4-43CC-A627-2371FDA83ACF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59450" y="2349500"/>
              <a:ext cx="222250" cy="146050"/>
            </a:xfrm>
            <a:prstGeom prst="rect">
              <a:avLst/>
            </a:prstGeom>
          </p:spPr>
        </p:pic>
        <p:pic>
          <p:nvPicPr>
            <p:cNvPr id="55" name="object 55">
              <a:extLst>
                <a:ext uri="{FF2B5EF4-FFF2-40B4-BE49-F238E27FC236}">
                  <a16:creationId xmlns:a16="http://schemas.microsoft.com/office/drawing/2014/main" id="{6717BE54-DAA1-4D4A-8840-8E2AD6DF225E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58250" y="4095699"/>
              <a:ext cx="838250" cy="838250"/>
            </a:xfrm>
            <a:prstGeom prst="rect">
              <a:avLst/>
            </a:prstGeom>
          </p:spPr>
        </p:pic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A132A368-3E3D-403B-8AC4-00D985C9A23C}"/>
                </a:ext>
              </a:extLst>
            </p:cNvPr>
            <p:cNvSpPr/>
            <p:nvPr/>
          </p:nvSpPr>
          <p:spPr>
            <a:xfrm>
              <a:off x="9017000" y="4254500"/>
              <a:ext cx="450850" cy="450850"/>
            </a:xfrm>
            <a:custGeom>
              <a:avLst/>
              <a:gdLst/>
              <a:ahLst/>
              <a:cxnLst/>
              <a:rect l="l" t="t" r="r" b="b"/>
              <a:pathLst>
                <a:path w="450850" h="450850">
                  <a:moveTo>
                    <a:pt x="225425" y="0"/>
                  </a:moveTo>
                  <a:lnTo>
                    <a:pt x="180005" y="4581"/>
                  </a:lnTo>
                  <a:lnTo>
                    <a:pt x="137695" y="17720"/>
                  </a:lnTo>
                  <a:lnTo>
                    <a:pt x="99404" y="38509"/>
                  </a:lnTo>
                  <a:lnTo>
                    <a:pt x="66040" y="66039"/>
                  </a:lnTo>
                  <a:lnTo>
                    <a:pt x="38509" y="99404"/>
                  </a:lnTo>
                  <a:lnTo>
                    <a:pt x="17720" y="137695"/>
                  </a:lnTo>
                  <a:lnTo>
                    <a:pt x="4581" y="180005"/>
                  </a:lnTo>
                  <a:lnTo>
                    <a:pt x="0" y="225425"/>
                  </a:lnTo>
                  <a:lnTo>
                    <a:pt x="4581" y="270844"/>
                  </a:lnTo>
                  <a:lnTo>
                    <a:pt x="17720" y="313154"/>
                  </a:lnTo>
                  <a:lnTo>
                    <a:pt x="38509" y="351445"/>
                  </a:lnTo>
                  <a:lnTo>
                    <a:pt x="66040" y="384810"/>
                  </a:lnTo>
                  <a:lnTo>
                    <a:pt x="99404" y="412340"/>
                  </a:lnTo>
                  <a:lnTo>
                    <a:pt x="137695" y="433129"/>
                  </a:lnTo>
                  <a:lnTo>
                    <a:pt x="180005" y="446268"/>
                  </a:lnTo>
                  <a:lnTo>
                    <a:pt x="225425" y="450850"/>
                  </a:lnTo>
                  <a:lnTo>
                    <a:pt x="270844" y="446268"/>
                  </a:lnTo>
                  <a:lnTo>
                    <a:pt x="313154" y="433129"/>
                  </a:lnTo>
                  <a:lnTo>
                    <a:pt x="351445" y="412340"/>
                  </a:lnTo>
                  <a:lnTo>
                    <a:pt x="384809" y="384810"/>
                  </a:lnTo>
                  <a:lnTo>
                    <a:pt x="412340" y="351445"/>
                  </a:lnTo>
                  <a:lnTo>
                    <a:pt x="433129" y="313154"/>
                  </a:lnTo>
                  <a:lnTo>
                    <a:pt x="446268" y="270844"/>
                  </a:lnTo>
                  <a:lnTo>
                    <a:pt x="450850" y="225425"/>
                  </a:lnTo>
                  <a:lnTo>
                    <a:pt x="446268" y="180005"/>
                  </a:lnTo>
                  <a:lnTo>
                    <a:pt x="433129" y="137695"/>
                  </a:lnTo>
                  <a:lnTo>
                    <a:pt x="412340" y="99404"/>
                  </a:lnTo>
                  <a:lnTo>
                    <a:pt x="384809" y="66039"/>
                  </a:lnTo>
                  <a:lnTo>
                    <a:pt x="351445" y="38509"/>
                  </a:lnTo>
                  <a:lnTo>
                    <a:pt x="313154" y="17720"/>
                  </a:lnTo>
                  <a:lnTo>
                    <a:pt x="270844" y="4581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CA1E521C-B9D4-4770-AA29-D9F8AE0C017B}"/>
                </a:ext>
              </a:extLst>
            </p:cNvPr>
            <p:cNvSpPr/>
            <p:nvPr/>
          </p:nvSpPr>
          <p:spPr>
            <a:xfrm>
              <a:off x="9185275" y="4378325"/>
              <a:ext cx="120650" cy="203200"/>
            </a:xfrm>
            <a:custGeom>
              <a:avLst/>
              <a:gdLst/>
              <a:ahLst/>
              <a:cxnLst/>
              <a:rect l="l" t="t" r="r" b="b"/>
              <a:pathLst>
                <a:path w="120650" h="203200">
                  <a:moveTo>
                    <a:pt x="113919" y="203200"/>
                  </a:moveTo>
                  <a:lnTo>
                    <a:pt x="113919" y="203200"/>
                  </a:lnTo>
                  <a:lnTo>
                    <a:pt x="3048" y="203200"/>
                  </a:lnTo>
                  <a:lnTo>
                    <a:pt x="0" y="200151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7601" y="0"/>
                  </a:lnTo>
                  <a:lnTo>
                    <a:pt x="120650" y="3048"/>
                  </a:lnTo>
                  <a:lnTo>
                    <a:pt x="120650" y="200151"/>
                  </a:lnTo>
                  <a:lnTo>
                    <a:pt x="117601" y="203200"/>
                  </a:lnTo>
                  <a:lnTo>
                    <a:pt x="113919" y="203200"/>
                  </a:lnTo>
                  <a:close/>
                </a:path>
                <a:path w="120650" h="203200">
                  <a:moveTo>
                    <a:pt x="46863" y="176149"/>
                  </a:moveTo>
                  <a:lnTo>
                    <a:pt x="62428" y="176149"/>
                  </a:lnTo>
                  <a:lnTo>
                    <a:pt x="70421" y="176149"/>
                  </a:lnTo>
                  <a:lnTo>
                    <a:pt x="73366" y="176149"/>
                  </a:lnTo>
                  <a:lnTo>
                    <a:pt x="73786" y="17614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>
              <a:extLst>
                <a:ext uri="{FF2B5EF4-FFF2-40B4-BE49-F238E27FC236}">
                  <a16:creationId xmlns:a16="http://schemas.microsoft.com/office/drawing/2014/main" id="{E28D5D33-6125-4BAA-BF90-F0B342EE3CB0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51600" y="3155899"/>
              <a:ext cx="831850" cy="825550"/>
            </a:xfrm>
            <a:prstGeom prst="rect">
              <a:avLst/>
            </a:prstGeom>
          </p:spPr>
        </p:pic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D62D4A98-269E-409B-99E3-4F9938FD5235}"/>
                </a:ext>
              </a:extLst>
            </p:cNvPr>
            <p:cNvSpPr/>
            <p:nvPr/>
          </p:nvSpPr>
          <p:spPr>
            <a:xfrm>
              <a:off x="6610350" y="3314700"/>
              <a:ext cx="444500" cy="438150"/>
            </a:xfrm>
            <a:custGeom>
              <a:avLst/>
              <a:gdLst/>
              <a:ahLst/>
              <a:cxnLst/>
              <a:rect l="l" t="t" r="r" b="b"/>
              <a:pathLst>
                <a:path w="444500" h="438150">
                  <a:moveTo>
                    <a:pt x="222250" y="0"/>
                  </a:moveTo>
                  <a:lnTo>
                    <a:pt x="177477" y="4449"/>
                  </a:lnTo>
                  <a:lnTo>
                    <a:pt x="135766" y="17210"/>
                  </a:lnTo>
                  <a:lnTo>
                    <a:pt x="98015" y="37404"/>
                  </a:lnTo>
                  <a:lnTo>
                    <a:pt x="65119" y="64150"/>
                  </a:lnTo>
                  <a:lnTo>
                    <a:pt x="37973" y="96570"/>
                  </a:lnTo>
                  <a:lnTo>
                    <a:pt x="17474" y="133784"/>
                  </a:lnTo>
                  <a:lnTo>
                    <a:pt x="4517" y="174912"/>
                  </a:lnTo>
                  <a:lnTo>
                    <a:pt x="0" y="219075"/>
                  </a:lnTo>
                  <a:lnTo>
                    <a:pt x="4517" y="263237"/>
                  </a:lnTo>
                  <a:lnTo>
                    <a:pt x="17474" y="304365"/>
                  </a:lnTo>
                  <a:lnTo>
                    <a:pt x="37973" y="341579"/>
                  </a:lnTo>
                  <a:lnTo>
                    <a:pt x="65119" y="373999"/>
                  </a:lnTo>
                  <a:lnTo>
                    <a:pt x="98015" y="400745"/>
                  </a:lnTo>
                  <a:lnTo>
                    <a:pt x="135766" y="420939"/>
                  </a:lnTo>
                  <a:lnTo>
                    <a:pt x="177477" y="433700"/>
                  </a:lnTo>
                  <a:lnTo>
                    <a:pt x="222250" y="438150"/>
                  </a:lnTo>
                  <a:lnTo>
                    <a:pt x="267022" y="433700"/>
                  </a:lnTo>
                  <a:lnTo>
                    <a:pt x="308733" y="420939"/>
                  </a:lnTo>
                  <a:lnTo>
                    <a:pt x="346484" y="400745"/>
                  </a:lnTo>
                  <a:lnTo>
                    <a:pt x="379380" y="373999"/>
                  </a:lnTo>
                  <a:lnTo>
                    <a:pt x="406526" y="341579"/>
                  </a:lnTo>
                  <a:lnTo>
                    <a:pt x="427025" y="304365"/>
                  </a:lnTo>
                  <a:lnTo>
                    <a:pt x="439982" y="263237"/>
                  </a:lnTo>
                  <a:lnTo>
                    <a:pt x="444500" y="219075"/>
                  </a:lnTo>
                  <a:lnTo>
                    <a:pt x="439982" y="174912"/>
                  </a:lnTo>
                  <a:lnTo>
                    <a:pt x="427025" y="133784"/>
                  </a:lnTo>
                  <a:lnTo>
                    <a:pt x="406526" y="96570"/>
                  </a:lnTo>
                  <a:lnTo>
                    <a:pt x="379380" y="64150"/>
                  </a:lnTo>
                  <a:lnTo>
                    <a:pt x="346484" y="37404"/>
                  </a:lnTo>
                  <a:lnTo>
                    <a:pt x="308733" y="17210"/>
                  </a:lnTo>
                  <a:lnTo>
                    <a:pt x="267022" y="4449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DB603BDD-F668-4D65-ADAA-F3E3568496CD}"/>
                </a:ext>
              </a:extLst>
            </p:cNvPr>
            <p:cNvSpPr/>
            <p:nvPr/>
          </p:nvSpPr>
          <p:spPr>
            <a:xfrm>
              <a:off x="6784975" y="3413125"/>
              <a:ext cx="101600" cy="241300"/>
            </a:xfrm>
            <a:custGeom>
              <a:avLst/>
              <a:gdLst/>
              <a:ahLst/>
              <a:cxnLst/>
              <a:rect l="l" t="t" r="r" b="b"/>
              <a:pathLst>
                <a:path w="101600" h="241300">
                  <a:moveTo>
                    <a:pt x="50800" y="211074"/>
                  </a:moveTo>
                  <a:lnTo>
                    <a:pt x="43449" y="209649"/>
                  </a:lnTo>
                  <a:lnTo>
                    <a:pt x="37433" y="205771"/>
                  </a:lnTo>
                  <a:lnTo>
                    <a:pt x="33369" y="200036"/>
                  </a:lnTo>
                  <a:lnTo>
                    <a:pt x="31876" y="193039"/>
                  </a:lnTo>
                  <a:lnTo>
                    <a:pt x="33369" y="186062"/>
                  </a:lnTo>
                  <a:lnTo>
                    <a:pt x="37433" y="180371"/>
                  </a:lnTo>
                  <a:lnTo>
                    <a:pt x="43449" y="176537"/>
                  </a:lnTo>
                  <a:lnTo>
                    <a:pt x="50800" y="175133"/>
                  </a:lnTo>
                  <a:lnTo>
                    <a:pt x="58150" y="176537"/>
                  </a:lnTo>
                  <a:lnTo>
                    <a:pt x="64166" y="180371"/>
                  </a:lnTo>
                  <a:lnTo>
                    <a:pt x="68230" y="186062"/>
                  </a:lnTo>
                  <a:lnTo>
                    <a:pt x="69723" y="193039"/>
                  </a:lnTo>
                  <a:lnTo>
                    <a:pt x="68230" y="200036"/>
                  </a:lnTo>
                  <a:lnTo>
                    <a:pt x="64166" y="205771"/>
                  </a:lnTo>
                  <a:lnTo>
                    <a:pt x="58150" y="209649"/>
                  </a:lnTo>
                  <a:lnTo>
                    <a:pt x="50800" y="211074"/>
                  </a:lnTo>
                  <a:close/>
                </a:path>
                <a:path w="101600" h="241300">
                  <a:moveTo>
                    <a:pt x="84708" y="157225"/>
                  </a:moveTo>
                  <a:lnTo>
                    <a:pt x="84708" y="84978"/>
                  </a:lnTo>
                  <a:lnTo>
                    <a:pt x="84708" y="47879"/>
                  </a:lnTo>
                  <a:lnTo>
                    <a:pt x="84708" y="34210"/>
                  </a:lnTo>
                  <a:lnTo>
                    <a:pt x="84708" y="32258"/>
                  </a:lnTo>
                  <a:lnTo>
                    <a:pt x="82053" y="19716"/>
                  </a:lnTo>
                  <a:lnTo>
                    <a:pt x="74802" y="9461"/>
                  </a:lnTo>
                  <a:lnTo>
                    <a:pt x="64027" y="2539"/>
                  </a:lnTo>
                  <a:lnTo>
                    <a:pt x="50800" y="0"/>
                  </a:lnTo>
                  <a:lnTo>
                    <a:pt x="37572" y="2539"/>
                  </a:lnTo>
                  <a:lnTo>
                    <a:pt x="26797" y="9461"/>
                  </a:lnTo>
                  <a:lnTo>
                    <a:pt x="19546" y="19716"/>
                  </a:lnTo>
                  <a:lnTo>
                    <a:pt x="16891" y="32258"/>
                  </a:lnTo>
                  <a:lnTo>
                    <a:pt x="16891" y="104505"/>
                  </a:lnTo>
                  <a:lnTo>
                    <a:pt x="16891" y="141604"/>
                  </a:lnTo>
                  <a:lnTo>
                    <a:pt x="16891" y="155273"/>
                  </a:lnTo>
                  <a:lnTo>
                    <a:pt x="16891" y="157225"/>
                  </a:lnTo>
                  <a:lnTo>
                    <a:pt x="9858" y="164572"/>
                  </a:lnTo>
                  <a:lnTo>
                    <a:pt x="4540" y="173132"/>
                  </a:lnTo>
                  <a:lnTo>
                    <a:pt x="1174" y="182693"/>
                  </a:lnTo>
                  <a:lnTo>
                    <a:pt x="0" y="193039"/>
                  </a:lnTo>
                  <a:lnTo>
                    <a:pt x="3990" y="211832"/>
                  </a:lnTo>
                  <a:lnTo>
                    <a:pt x="14874" y="227171"/>
                  </a:lnTo>
                  <a:lnTo>
                    <a:pt x="31021" y="237509"/>
                  </a:lnTo>
                  <a:lnTo>
                    <a:pt x="50800" y="241300"/>
                  </a:lnTo>
                  <a:lnTo>
                    <a:pt x="70578" y="237509"/>
                  </a:lnTo>
                  <a:lnTo>
                    <a:pt x="86725" y="227171"/>
                  </a:lnTo>
                  <a:lnTo>
                    <a:pt x="97609" y="211832"/>
                  </a:lnTo>
                  <a:lnTo>
                    <a:pt x="101600" y="193039"/>
                  </a:lnTo>
                  <a:lnTo>
                    <a:pt x="100425" y="182693"/>
                  </a:lnTo>
                  <a:lnTo>
                    <a:pt x="97059" y="173132"/>
                  </a:lnTo>
                  <a:lnTo>
                    <a:pt x="91741" y="164572"/>
                  </a:lnTo>
                  <a:lnTo>
                    <a:pt x="84708" y="157225"/>
                  </a:lnTo>
                  <a:close/>
                </a:path>
                <a:path w="101600" h="241300">
                  <a:moveTo>
                    <a:pt x="50800" y="88391"/>
                  </a:moveTo>
                  <a:lnTo>
                    <a:pt x="50800" y="138539"/>
                  </a:lnTo>
                  <a:lnTo>
                    <a:pt x="50800" y="164290"/>
                  </a:lnTo>
                  <a:lnTo>
                    <a:pt x="50800" y="173777"/>
                  </a:lnTo>
                  <a:lnTo>
                    <a:pt x="50800" y="17513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>
              <a:extLst>
                <a:ext uri="{FF2B5EF4-FFF2-40B4-BE49-F238E27FC236}">
                  <a16:creationId xmlns:a16="http://schemas.microsoft.com/office/drawing/2014/main" id="{6C80C32F-F4F3-4DA7-BFDB-5C5CD8B47D3A}"/>
                </a:ext>
              </a:extLst>
            </p:cNvPr>
            <p:cNvSpPr/>
            <p:nvPr/>
          </p:nvSpPr>
          <p:spPr>
            <a:xfrm>
              <a:off x="6423025" y="1704975"/>
              <a:ext cx="5048250" cy="3549650"/>
            </a:xfrm>
            <a:custGeom>
              <a:avLst/>
              <a:gdLst/>
              <a:ahLst/>
              <a:cxnLst/>
              <a:rect l="l" t="t" r="r" b="b"/>
              <a:pathLst>
                <a:path w="5048250" h="3549650">
                  <a:moveTo>
                    <a:pt x="971550" y="2317750"/>
                  </a:moveTo>
                  <a:lnTo>
                    <a:pt x="1752600" y="1543050"/>
                  </a:lnTo>
                </a:path>
                <a:path w="5048250" h="3549650">
                  <a:moveTo>
                    <a:pt x="0" y="1225550"/>
                  </a:moveTo>
                  <a:lnTo>
                    <a:pt x="1676400" y="1435100"/>
                  </a:lnTo>
                </a:path>
                <a:path w="5048250" h="3549650">
                  <a:moveTo>
                    <a:pt x="882650" y="463550"/>
                  </a:moveTo>
                  <a:lnTo>
                    <a:pt x="1803400" y="1365250"/>
                  </a:lnTo>
                </a:path>
                <a:path w="5048250" h="3549650">
                  <a:moveTo>
                    <a:pt x="1949450" y="3060700"/>
                  </a:moveTo>
                  <a:lnTo>
                    <a:pt x="1924050" y="1828800"/>
                  </a:lnTo>
                </a:path>
                <a:path w="5048250" h="3549650">
                  <a:moveTo>
                    <a:pt x="1847850" y="946150"/>
                  </a:moveTo>
                  <a:lnTo>
                    <a:pt x="2565400" y="0"/>
                  </a:lnTo>
                </a:path>
                <a:path w="5048250" h="3549650">
                  <a:moveTo>
                    <a:pt x="971550" y="2343150"/>
                  </a:moveTo>
                  <a:lnTo>
                    <a:pt x="927100" y="3003550"/>
                  </a:lnTo>
                </a:path>
                <a:path w="5048250" h="3549650">
                  <a:moveTo>
                    <a:pt x="914400" y="3200400"/>
                  </a:moveTo>
                  <a:lnTo>
                    <a:pt x="685800" y="3549650"/>
                  </a:lnTo>
                </a:path>
                <a:path w="5048250" h="3549650">
                  <a:moveTo>
                    <a:pt x="1949450" y="3079750"/>
                  </a:moveTo>
                  <a:lnTo>
                    <a:pt x="2279650" y="3524250"/>
                  </a:lnTo>
                </a:path>
                <a:path w="5048250" h="3549650">
                  <a:moveTo>
                    <a:pt x="3568700" y="2393950"/>
                  </a:moveTo>
                  <a:lnTo>
                    <a:pt x="4318000" y="2489200"/>
                  </a:lnTo>
                </a:path>
                <a:path w="5048250" h="3549650">
                  <a:moveTo>
                    <a:pt x="4330700" y="2501900"/>
                  </a:moveTo>
                  <a:lnTo>
                    <a:pt x="4959350" y="2393950"/>
                  </a:lnTo>
                </a:path>
                <a:path w="5048250" h="3549650">
                  <a:moveTo>
                    <a:pt x="3975100" y="3479800"/>
                  </a:moveTo>
                  <a:lnTo>
                    <a:pt x="4298950" y="2495550"/>
                  </a:lnTo>
                </a:path>
                <a:path w="5048250" h="3549650">
                  <a:moveTo>
                    <a:pt x="3117850" y="1390650"/>
                  </a:moveTo>
                  <a:lnTo>
                    <a:pt x="3448050" y="1733550"/>
                  </a:lnTo>
                </a:path>
                <a:path w="5048250" h="3549650">
                  <a:moveTo>
                    <a:pt x="3619500" y="1771650"/>
                  </a:moveTo>
                  <a:lnTo>
                    <a:pt x="5048250" y="2374900"/>
                  </a:lnTo>
                </a:path>
              </a:pathLst>
            </a:custGeom>
            <a:ln w="3175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>
              <a:extLst>
                <a:ext uri="{FF2B5EF4-FFF2-40B4-BE49-F238E27FC236}">
                  <a16:creationId xmlns:a16="http://schemas.microsoft.com/office/drawing/2014/main" id="{C202A8C7-39BC-47E9-AE86-0C2507EDFE71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740900" y="3879850"/>
              <a:ext cx="447675" cy="441325"/>
            </a:xfrm>
            <a:prstGeom prst="rect">
              <a:avLst/>
            </a:prstGeom>
          </p:spPr>
        </p:pic>
        <p:pic>
          <p:nvPicPr>
            <p:cNvPr id="63" name="object 63">
              <a:extLst>
                <a:ext uri="{FF2B5EF4-FFF2-40B4-BE49-F238E27FC236}">
                  <a16:creationId xmlns:a16="http://schemas.microsoft.com/office/drawing/2014/main" id="{DB44E7C5-F1B0-4FDE-9343-D71609833248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848850" y="3987800"/>
              <a:ext cx="234950" cy="228600"/>
            </a:xfrm>
            <a:prstGeom prst="rect">
              <a:avLst/>
            </a:prstGeom>
          </p:spPr>
        </p:pic>
        <p:pic>
          <p:nvPicPr>
            <p:cNvPr id="64" name="object 64">
              <a:extLst>
                <a:ext uri="{FF2B5EF4-FFF2-40B4-BE49-F238E27FC236}">
                  <a16:creationId xmlns:a16="http://schemas.microsoft.com/office/drawing/2014/main" id="{751D9E93-41EF-494F-AF0E-0A74DF550747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4900" y="3905250"/>
              <a:ext cx="384175" cy="384175"/>
            </a:xfrm>
            <a:prstGeom prst="rect">
              <a:avLst/>
            </a:prstGeom>
          </p:spPr>
        </p:pic>
        <p:pic>
          <p:nvPicPr>
            <p:cNvPr id="65" name="object 65">
              <a:extLst>
                <a:ext uri="{FF2B5EF4-FFF2-40B4-BE49-F238E27FC236}">
                  <a16:creationId xmlns:a16="http://schemas.microsoft.com/office/drawing/2014/main" id="{CC7809EF-7B26-41BA-BF01-57BC490E2B80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72850" y="4013200"/>
              <a:ext cx="171450" cy="171450"/>
            </a:xfrm>
            <a:prstGeom prst="rect">
              <a:avLst/>
            </a:prstGeom>
          </p:spPr>
        </p:pic>
        <p:pic>
          <p:nvPicPr>
            <p:cNvPr id="66" name="object 66">
              <a:extLst>
                <a:ext uri="{FF2B5EF4-FFF2-40B4-BE49-F238E27FC236}">
                  <a16:creationId xmlns:a16="http://schemas.microsoft.com/office/drawing/2014/main" id="{EEA5B201-5111-4924-8B72-F462FD9D6F2D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340850" y="2870200"/>
              <a:ext cx="384175" cy="371475"/>
            </a:xfrm>
            <a:prstGeom prst="rect">
              <a:avLst/>
            </a:prstGeom>
          </p:spPr>
        </p:pic>
        <p:pic>
          <p:nvPicPr>
            <p:cNvPr id="67" name="object 67">
              <a:extLst>
                <a:ext uri="{FF2B5EF4-FFF2-40B4-BE49-F238E27FC236}">
                  <a16:creationId xmlns:a16="http://schemas.microsoft.com/office/drawing/2014/main" id="{7A17E0B0-8EC3-4BC0-B952-BD3B373F27A2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448800" y="2978150"/>
              <a:ext cx="171450" cy="158750"/>
            </a:xfrm>
            <a:prstGeom prst="rect">
              <a:avLst/>
            </a:prstGeom>
          </p:spPr>
        </p:pic>
        <p:pic>
          <p:nvPicPr>
            <p:cNvPr id="68" name="object 68">
              <a:extLst>
                <a:ext uri="{FF2B5EF4-FFF2-40B4-BE49-F238E27FC236}">
                  <a16:creationId xmlns:a16="http://schemas.microsoft.com/office/drawing/2014/main" id="{A7E5F06B-8936-4AC3-9302-7E53DC0D30B3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594850" y="3060700"/>
              <a:ext cx="838250" cy="831850"/>
            </a:xfrm>
            <a:prstGeom prst="rect">
              <a:avLst/>
            </a:prstGeom>
          </p:spPr>
        </p:pic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B3013371-362E-41A9-8F4B-F64EBCB31FE7}"/>
                </a:ext>
              </a:extLst>
            </p:cNvPr>
            <p:cNvSpPr/>
            <p:nvPr/>
          </p:nvSpPr>
          <p:spPr>
            <a:xfrm>
              <a:off x="9753600" y="3219450"/>
              <a:ext cx="450850" cy="444500"/>
            </a:xfrm>
            <a:custGeom>
              <a:avLst/>
              <a:gdLst/>
              <a:ahLst/>
              <a:cxnLst/>
              <a:rect l="l" t="t" r="r" b="b"/>
              <a:pathLst>
                <a:path w="450850" h="444500">
                  <a:moveTo>
                    <a:pt x="225425" y="0"/>
                  </a:moveTo>
                  <a:lnTo>
                    <a:pt x="180005" y="4517"/>
                  </a:lnTo>
                  <a:lnTo>
                    <a:pt x="137695" y="17474"/>
                  </a:lnTo>
                  <a:lnTo>
                    <a:pt x="99404" y="37973"/>
                  </a:lnTo>
                  <a:lnTo>
                    <a:pt x="66040" y="65119"/>
                  </a:lnTo>
                  <a:lnTo>
                    <a:pt x="38509" y="98015"/>
                  </a:lnTo>
                  <a:lnTo>
                    <a:pt x="17720" y="135766"/>
                  </a:lnTo>
                  <a:lnTo>
                    <a:pt x="4581" y="177477"/>
                  </a:lnTo>
                  <a:lnTo>
                    <a:pt x="0" y="222250"/>
                  </a:lnTo>
                  <a:lnTo>
                    <a:pt x="4581" y="267022"/>
                  </a:lnTo>
                  <a:lnTo>
                    <a:pt x="17720" y="308733"/>
                  </a:lnTo>
                  <a:lnTo>
                    <a:pt x="38509" y="346484"/>
                  </a:lnTo>
                  <a:lnTo>
                    <a:pt x="66040" y="379380"/>
                  </a:lnTo>
                  <a:lnTo>
                    <a:pt x="99404" y="406526"/>
                  </a:lnTo>
                  <a:lnTo>
                    <a:pt x="137695" y="427025"/>
                  </a:lnTo>
                  <a:lnTo>
                    <a:pt x="180005" y="439982"/>
                  </a:lnTo>
                  <a:lnTo>
                    <a:pt x="225425" y="444500"/>
                  </a:lnTo>
                  <a:lnTo>
                    <a:pt x="270844" y="439982"/>
                  </a:lnTo>
                  <a:lnTo>
                    <a:pt x="313154" y="427025"/>
                  </a:lnTo>
                  <a:lnTo>
                    <a:pt x="351445" y="406526"/>
                  </a:lnTo>
                  <a:lnTo>
                    <a:pt x="384809" y="379380"/>
                  </a:lnTo>
                  <a:lnTo>
                    <a:pt x="412340" y="346484"/>
                  </a:lnTo>
                  <a:lnTo>
                    <a:pt x="433129" y="308733"/>
                  </a:lnTo>
                  <a:lnTo>
                    <a:pt x="446268" y="267022"/>
                  </a:lnTo>
                  <a:lnTo>
                    <a:pt x="450850" y="222250"/>
                  </a:lnTo>
                  <a:lnTo>
                    <a:pt x="446268" y="177477"/>
                  </a:lnTo>
                  <a:lnTo>
                    <a:pt x="433129" y="135766"/>
                  </a:lnTo>
                  <a:lnTo>
                    <a:pt x="412340" y="98015"/>
                  </a:lnTo>
                  <a:lnTo>
                    <a:pt x="384809" y="65119"/>
                  </a:lnTo>
                  <a:lnTo>
                    <a:pt x="351445" y="37973"/>
                  </a:lnTo>
                  <a:lnTo>
                    <a:pt x="313154" y="17474"/>
                  </a:lnTo>
                  <a:lnTo>
                    <a:pt x="270844" y="4517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>
              <a:extLst>
                <a:ext uri="{FF2B5EF4-FFF2-40B4-BE49-F238E27FC236}">
                  <a16:creationId xmlns:a16="http://schemas.microsoft.com/office/drawing/2014/main" id="{AB1967FC-F74E-4251-8AA2-47ABBCDEEBBA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880600" y="3340100"/>
              <a:ext cx="203200" cy="209550"/>
            </a:xfrm>
            <a:prstGeom prst="rect">
              <a:avLst/>
            </a:prstGeom>
          </p:spPr>
        </p:pic>
        <p:pic>
          <p:nvPicPr>
            <p:cNvPr id="71" name="object 71">
              <a:extLst>
                <a:ext uri="{FF2B5EF4-FFF2-40B4-BE49-F238E27FC236}">
                  <a16:creationId xmlns:a16="http://schemas.microsoft.com/office/drawing/2014/main" id="{5CDB5D58-2C43-4302-848D-F607BD368D14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572750" y="4019550"/>
              <a:ext cx="314325" cy="320675"/>
            </a:xfrm>
            <a:prstGeom prst="rect">
              <a:avLst/>
            </a:prstGeom>
          </p:spPr>
        </p:pic>
        <p:pic>
          <p:nvPicPr>
            <p:cNvPr id="72" name="object 72">
              <a:extLst>
                <a:ext uri="{FF2B5EF4-FFF2-40B4-BE49-F238E27FC236}">
                  <a16:creationId xmlns:a16="http://schemas.microsoft.com/office/drawing/2014/main" id="{4C401AD8-6362-458A-BF8C-F4E08F07B4E3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680700" y="4127500"/>
              <a:ext cx="101600" cy="107950"/>
            </a:xfrm>
            <a:prstGeom prst="rect">
              <a:avLst/>
            </a:prstGeom>
          </p:spPr>
        </p:pic>
        <p:pic>
          <p:nvPicPr>
            <p:cNvPr id="73" name="object 73">
              <a:extLst>
                <a:ext uri="{FF2B5EF4-FFF2-40B4-BE49-F238E27FC236}">
                  <a16:creationId xmlns:a16="http://schemas.microsoft.com/office/drawing/2014/main" id="{0D68EF30-4674-456D-8676-9B736664C4B0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10300" y="2724150"/>
              <a:ext cx="390525" cy="396875"/>
            </a:xfrm>
            <a:prstGeom prst="rect">
              <a:avLst/>
            </a:prstGeom>
          </p:spPr>
        </p:pic>
        <p:pic>
          <p:nvPicPr>
            <p:cNvPr id="74" name="object 74">
              <a:extLst>
                <a:ext uri="{FF2B5EF4-FFF2-40B4-BE49-F238E27FC236}">
                  <a16:creationId xmlns:a16="http://schemas.microsoft.com/office/drawing/2014/main" id="{38E09E8A-9CC1-4BF8-9822-F92CCDE7A5E3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18250" y="2832100"/>
              <a:ext cx="177800" cy="184150"/>
            </a:xfrm>
            <a:prstGeom prst="rect">
              <a:avLst/>
            </a:prstGeom>
          </p:spPr>
        </p:pic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100EF25C-237A-4956-BAA3-F78530AFD9F9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34400" y="5073650"/>
              <a:ext cx="327025" cy="333375"/>
            </a:xfrm>
            <a:prstGeom prst="rect">
              <a:avLst/>
            </a:prstGeom>
          </p:spPr>
        </p:pic>
        <p:pic>
          <p:nvPicPr>
            <p:cNvPr id="76" name="object 76">
              <a:extLst>
                <a:ext uri="{FF2B5EF4-FFF2-40B4-BE49-F238E27FC236}">
                  <a16:creationId xmlns:a16="http://schemas.microsoft.com/office/drawing/2014/main" id="{8EAE042A-9FFB-4988-AA32-7C1D70CF9748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42350" y="5181600"/>
              <a:ext cx="114300" cy="120650"/>
            </a:xfrm>
            <a:prstGeom prst="rect">
              <a:avLst/>
            </a:prstGeom>
          </p:spPr>
        </p:pic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1E8D3412-88DE-4883-9A6D-B95887FB22FD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3600" y="3848100"/>
              <a:ext cx="365125" cy="371475"/>
            </a:xfrm>
            <a:prstGeom prst="rect">
              <a:avLst/>
            </a:prstGeom>
          </p:spPr>
        </p:pic>
        <p:pic>
          <p:nvPicPr>
            <p:cNvPr id="78" name="object 78">
              <a:extLst>
                <a:ext uri="{FF2B5EF4-FFF2-40B4-BE49-F238E27FC236}">
                  <a16:creationId xmlns:a16="http://schemas.microsoft.com/office/drawing/2014/main" id="{BD04EBF7-39EE-4B7A-87F4-B076947057B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21550" y="3956050"/>
              <a:ext cx="152400" cy="158750"/>
            </a:xfrm>
            <a:prstGeom prst="rect">
              <a:avLst/>
            </a:prstGeom>
          </p:spPr>
        </p:pic>
        <p:pic>
          <p:nvPicPr>
            <p:cNvPr id="79" name="object 79">
              <a:extLst>
                <a:ext uri="{FF2B5EF4-FFF2-40B4-BE49-F238E27FC236}">
                  <a16:creationId xmlns:a16="http://schemas.microsoft.com/office/drawing/2014/main" id="{C62221D1-2F2E-47C8-8F96-F45F8D560EE4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78550" y="5073650"/>
              <a:ext cx="365125" cy="365125"/>
            </a:xfrm>
            <a:prstGeom prst="rect">
              <a:avLst/>
            </a:prstGeom>
          </p:spPr>
        </p:pic>
        <p:pic>
          <p:nvPicPr>
            <p:cNvPr id="80" name="object 80">
              <a:extLst>
                <a:ext uri="{FF2B5EF4-FFF2-40B4-BE49-F238E27FC236}">
                  <a16:creationId xmlns:a16="http://schemas.microsoft.com/office/drawing/2014/main" id="{E8BEF215-AF40-42C5-89C7-40CDF4AC2D18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86500" y="5181600"/>
              <a:ext cx="152400" cy="152400"/>
            </a:xfrm>
            <a:prstGeom prst="rect">
              <a:avLst/>
            </a:prstGeom>
          </p:spPr>
        </p:pic>
        <p:pic>
          <p:nvPicPr>
            <p:cNvPr id="81" name="object 81">
              <a:extLst>
                <a:ext uri="{FF2B5EF4-FFF2-40B4-BE49-F238E27FC236}">
                  <a16:creationId xmlns:a16="http://schemas.microsoft.com/office/drawing/2014/main" id="{56571C02-1312-4084-8A3E-2925FF197480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940550" y="5099050"/>
              <a:ext cx="314325" cy="307975"/>
            </a:xfrm>
            <a:prstGeom prst="rect">
              <a:avLst/>
            </a:prstGeom>
          </p:spPr>
        </p:pic>
        <p:pic>
          <p:nvPicPr>
            <p:cNvPr id="82" name="object 82">
              <a:extLst>
                <a:ext uri="{FF2B5EF4-FFF2-40B4-BE49-F238E27FC236}">
                  <a16:creationId xmlns:a16="http://schemas.microsoft.com/office/drawing/2014/main" id="{6DC24399-FBA1-48CF-9D89-38D4193000F0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48500" y="5207000"/>
              <a:ext cx="101600" cy="95250"/>
            </a:xfrm>
            <a:prstGeom prst="rect">
              <a:avLst/>
            </a:prstGeom>
          </p:spPr>
        </p:pic>
        <p:pic>
          <p:nvPicPr>
            <p:cNvPr id="83" name="object 83">
              <a:extLst>
                <a:ext uri="{FF2B5EF4-FFF2-40B4-BE49-F238E27FC236}">
                  <a16:creationId xmlns:a16="http://schemas.microsoft.com/office/drawing/2014/main" id="{B1281263-2978-40B3-8C9A-3DFCF180EB4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21600" y="5092700"/>
              <a:ext cx="314325" cy="314325"/>
            </a:xfrm>
            <a:prstGeom prst="rect">
              <a:avLst/>
            </a:prstGeom>
          </p:spPr>
        </p:pic>
        <p:pic>
          <p:nvPicPr>
            <p:cNvPr id="84" name="object 84">
              <a:extLst>
                <a:ext uri="{FF2B5EF4-FFF2-40B4-BE49-F238E27FC236}">
                  <a16:creationId xmlns:a16="http://schemas.microsoft.com/office/drawing/2014/main" id="{CF7C4D78-0ABB-4B6A-9DE9-17547740E398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9550" y="5200650"/>
              <a:ext cx="101600" cy="101600"/>
            </a:xfrm>
            <a:prstGeom prst="rect">
              <a:avLst/>
            </a:prstGeom>
          </p:spPr>
        </p:pic>
        <p:pic>
          <p:nvPicPr>
            <p:cNvPr id="85" name="object 85">
              <a:extLst>
                <a:ext uri="{FF2B5EF4-FFF2-40B4-BE49-F238E27FC236}">
                  <a16:creationId xmlns:a16="http://schemas.microsoft.com/office/drawing/2014/main" id="{B72A786B-7D72-4BCE-A6DD-DBFD4EE70592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172450" y="4584700"/>
              <a:ext cx="365125" cy="365125"/>
            </a:xfrm>
            <a:prstGeom prst="rect">
              <a:avLst/>
            </a:prstGeom>
          </p:spPr>
        </p:pic>
        <p:pic>
          <p:nvPicPr>
            <p:cNvPr id="86" name="object 86">
              <a:extLst>
                <a:ext uri="{FF2B5EF4-FFF2-40B4-BE49-F238E27FC236}">
                  <a16:creationId xmlns:a16="http://schemas.microsoft.com/office/drawing/2014/main" id="{63AFFCB4-993E-4ECC-AAA0-EC3ACD7F3650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80400" y="4692650"/>
              <a:ext cx="152400" cy="152400"/>
            </a:xfrm>
            <a:prstGeom prst="rect">
              <a:avLst/>
            </a:prstGeom>
          </p:spPr>
        </p:pic>
        <p:pic>
          <p:nvPicPr>
            <p:cNvPr id="87" name="object 87">
              <a:extLst>
                <a:ext uri="{FF2B5EF4-FFF2-40B4-BE49-F238E27FC236}">
                  <a16:creationId xmlns:a16="http://schemas.microsoft.com/office/drawing/2014/main" id="{C5BC512D-6669-4AA3-9BAD-EF7A68F0E584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70700" y="1720799"/>
              <a:ext cx="838250" cy="838250"/>
            </a:xfrm>
            <a:prstGeom prst="rect">
              <a:avLst/>
            </a:prstGeom>
          </p:spPr>
        </p:pic>
        <p:sp>
          <p:nvSpPr>
            <p:cNvPr id="88" name="object 88">
              <a:extLst>
                <a:ext uri="{FF2B5EF4-FFF2-40B4-BE49-F238E27FC236}">
                  <a16:creationId xmlns:a16="http://schemas.microsoft.com/office/drawing/2014/main" id="{A6034183-614C-4657-A71A-087700B6F006}"/>
                </a:ext>
              </a:extLst>
            </p:cNvPr>
            <p:cNvSpPr/>
            <p:nvPr/>
          </p:nvSpPr>
          <p:spPr>
            <a:xfrm>
              <a:off x="7029450" y="1879600"/>
              <a:ext cx="450850" cy="450850"/>
            </a:xfrm>
            <a:custGeom>
              <a:avLst/>
              <a:gdLst/>
              <a:ahLst/>
              <a:cxnLst/>
              <a:rect l="l" t="t" r="r" b="b"/>
              <a:pathLst>
                <a:path w="450850" h="450850">
                  <a:moveTo>
                    <a:pt x="225425" y="0"/>
                  </a:moveTo>
                  <a:lnTo>
                    <a:pt x="180005" y="4581"/>
                  </a:lnTo>
                  <a:lnTo>
                    <a:pt x="137695" y="17720"/>
                  </a:lnTo>
                  <a:lnTo>
                    <a:pt x="99404" y="38509"/>
                  </a:lnTo>
                  <a:lnTo>
                    <a:pt x="66040" y="66039"/>
                  </a:lnTo>
                  <a:lnTo>
                    <a:pt x="38509" y="99404"/>
                  </a:lnTo>
                  <a:lnTo>
                    <a:pt x="17720" y="137695"/>
                  </a:lnTo>
                  <a:lnTo>
                    <a:pt x="4581" y="180005"/>
                  </a:lnTo>
                  <a:lnTo>
                    <a:pt x="0" y="225425"/>
                  </a:lnTo>
                  <a:lnTo>
                    <a:pt x="4581" y="270844"/>
                  </a:lnTo>
                  <a:lnTo>
                    <a:pt x="17720" y="313154"/>
                  </a:lnTo>
                  <a:lnTo>
                    <a:pt x="38509" y="351445"/>
                  </a:lnTo>
                  <a:lnTo>
                    <a:pt x="66040" y="384809"/>
                  </a:lnTo>
                  <a:lnTo>
                    <a:pt x="99404" y="412340"/>
                  </a:lnTo>
                  <a:lnTo>
                    <a:pt x="137695" y="433129"/>
                  </a:lnTo>
                  <a:lnTo>
                    <a:pt x="180005" y="446268"/>
                  </a:lnTo>
                  <a:lnTo>
                    <a:pt x="225425" y="450850"/>
                  </a:lnTo>
                  <a:lnTo>
                    <a:pt x="270844" y="446268"/>
                  </a:lnTo>
                  <a:lnTo>
                    <a:pt x="313154" y="433129"/>
                  </a:lnTo>
                  <a:lnTo>
                    <a:pt x="351445" y="412340"/>
                  </a:lnTo>
                  <a:lnTo>
                    <a:pt x="384809" y="384810"/>
                  </a:lnTo>
                  <a:lnTo>
                    <a:pt x="412340" y="351445"/>
                  </a:lnTo>
                  <a:lnTo>
                    <a:pt x="433129" y="313154"/>
                  </a:lnTo>
                  <a:lnTo>
                    <a:pt x="446268" y="270844"/>
                  </a:lnTo>
                  <a:lnTo>
                    <a:pt x="450850" y="225425"/>
                  </a:lnTo>
                  <a:lnTo>
                    <a:pt x="446268" y="180005"/>
                  </a:lnTo>
                  <a:lnTo>
                    <a:pt x="433129" y="137695"/>
                  </a:lnTo>
                  <a:lnTo>
                    <a:pt x="412340" y="99404"/>
                  </a:lnTo>
                  <a:lnTo>
                    <a:pt x="384809" y="66040"/>
                  </a:lnTo>
                  <a:lnTo>
                    <a:pt x="351445" y="38509"/>
                  </a:lnTo>
                  <a:lnTo>
                    <a:pt x="313154" y="17720"/>
                  </a:lnTo>
                  <a:lnTo>
                    <a:pt x="270844" y="4581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>
              <a:extLst>
                <a:ext uri="{FF2B5EF4-FFF2-40B4-BE49-F238E27FC236}">
                  <a16:creationId xmlns:a16="http://schemas.microsoft.com/office/drawing/2014/main" id="{26D46E99-3D11-457B-84BC-6BC48286E20A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137400" y="2000250"/>
              <a:ext cx="241300" cy="209550"/>
            </a:xfrm>
            <a:prstGeom prst="rect">
              <a:avLst/>
            </a:prstGeom>
          </p:spPr>
        </p:pic>
        <p:sp>
          <p:nvSpPr>
            <p:cNvPr id="90" name="object 90">
              <a:extLst>
                <a:ext uri="{FF2B5EF4-FFF2-40B4-BE49-F238E27FC236}">
                  <a16:creationId xmlns:a16="http://schemas.microsoft.com/office/drawing/2014/main" id="{73A5AAFD-FDEC-49C5-B5DC-0BBCCCC90731}"/>
                </a:ext>
              </a:extLst>
            </p:cNvPr>
            <p:cNvSpPr/>
            <p:nvPr/>
          </p:nvSpPr>
          <p:spPr>
            <a:xfrm>
              <a:off x="10388600" y="51625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875"/>
                  </a:moveTo>
                  <a:lnTo>
                    <a:pt x="4649" y="4649"/>
                  </a:lnTo>
                  <a:lnTo>
                    <a:pt x="15875" y="0"/>
                  </a:lnTo>
                  <a:lnTo>
                    <a:pt x="27100" y="4649"/>
                  </a:lnTo>
                  <a:lnTo>
                    <a:pt x="31750" y="15875"/>
                  </a:lnTo>
                  <a:lnTo>
                    <a:pt x="27100" y="27100"/>
                  </a:lnTo>
                  <a:lnTo>
                    <a:pt x="15875" y="31750"/>
                  </a:lnTo>
                  <a:lnTo>
                    <a:pt x="4649" y="27100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>
              <a:extLst>
                <a:ext uri="{FF2B5EF4-FFF2-40B4-BE49-F238E27FC236}">
                  <a16:creationId xmlns:a16="http://schemas.microsoft.com/office/drawing/2014/main" id="{5317B00D-13B3-4EBB-9416-E87FD114B9EF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185400" y="5003800"/>
              <a:ext cx="396875" cy="403225"/>
            </a:xfrm>
            <a:prstGeom prst="rect">
              <a:avLst/>
            </a:prstGeom>
          </p:spPr>
        </p:pic>
        <p:sp>
          <p:nvSpPr>
            <p:cNvPr id="92" name="object 92">
              <a:extLst>
                <a:ext uri="{FF2B5EF4-FFF2-40B4-BE49-F238E27FC236}">
                  <a16:creationId xmlns:a16="http://schemas.microsoft.com/office/drawing/2014/main" id="{8FBF58F7-6E3A-43F5-903F-494E7E74AE33}"/>
                </a:ext>
              </a:extLst>
            </p:cNvPr>
            <p:cNvSpPr/>
            <p:nvPr/>
          </p:nvSpPr>
          <p:spPr>
            <a:xfrm>
              <a:off x="10293350" y="5111750"/>
              <a:ext cx="184150" cy="190500"/>
            </a:xfrm>
            <a:custGeom>
              <a:avLst/>
              <a:gdLst/>
              <a:ahLst/>
              <a:cxnLst/>
              <a:rect l="l" t="t" r="r" b="b"/>
              <a:pathLst>
                <a:path w="184150" h="190500">
                  <a:moveTo>
                    <a:pt x="92075" y="0"/>
                  </a:moveTo>
                  <a:lnTo>
                    <a:pt x="56257" y="7489"/>
                  </a:lnTo>
                  <a:lnTo>
                    <a:pt x="26987" y="27908"/>
                  </a:lnTo>
                  <a:lnTo>
                    <a:pt x="7242" y="58185"/>
                  </a:lnTo>
                  <a:lnTo>
                    <a:pt x="0" y="95250"/>
                  </a:lnTo>
                  <a:lnTo>
                    <a:pt x="7242" y="132314"/>
                  </a:lnTo>
                  <a:lnTo>
                    <a:pt x="26987" y="162591"/>
                  </a:lnTo>
                  <a:lnTo>
                    <a:pt x="56257" y="183010"/>
                  </a:lnTo>
                  <a:lnTo>
                    <a:pt x="92075" y="190500"/>
                  </a:lnTo>
                  <a:lnTo>
                    <a:pt x="127892" y="183010"/>
                  </a:lnTo>
                  <a:lnTo>
                    <a:pt x="157162" y="162591"/>
                  </a:lnTo>
                  <a:lnTo>
                    <a:pt x="176907" y="132314"/>
                  </a:lnTo>
                  <a:lnTo>
                    <a:pt x="184150" y="95250"/>
                  </a:lnTo>
                  <a:lnTo>
                    <a:pt x="176907" y="58185"/>
                  </a:lnTo>
                  <a:lnTo>
                    <a:pt x="157162" y="27908"/>
                  </a:lnTo>
                  <a:lnTo>
                    <a:pt x="127892" y="7489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>
              <a:extLst>
                <a:ext uri="{FF2B5EF4-FFF2-40B4-BE49-F238E27FC236}">
                  <a16:creationId xmlns:a16="http://schemas.microsoft.com/office/drawing/2014/main" id="{021A92AC-7AF6-40B3-ACA0-DD843313656C}"/>
                </a:ext>
              </a:extLst>
            </p:cNvPr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953250" y="4400499"/>
              <a:ext cx="831850" cy="838250"/>
            </a:xfrm>
            <a:prstGeom prst="rect">
              <a:avLst/>
            </a:prstGeom>
          </p:spPr>
        </p:pic>
        <p:sp>
          <p:nvSpPr>
            <p:cNvPr id="94" name="object 94">
              <a:extLst>
                <a:ext uri="{FF2B5EF4-FFF2-40B4-BE49-F238E27FC236}">
                  <a16:creationId xmlns:a16="http://schemas.microsoft.com/office/drawing/2014/main" id="{EE83EF53-CE04-49D2-AAC5-5AAD41335A38}"/>
                </a:ext>
              </a:extLst>
            </p:cNvPr>
            <p:cNvSpPr/>
            <p:nvPr/>
          </p:nvSpPr>
          <p:spPr>
            <a:xfrm>
              <a:off x="7112000" y="4559300"/>
              <a:ext cx="444500" cy="450850"/>
            </a:xfrm>
            <a:custGeom>
              <a:avLst/>
              <a:gdLst/>
              <a:ahLst/>
              <a:cxnLst/>
              <a:rect l="l" t="t" r="r" b="b"/>
              <a:pathLst>
                <a:path w="444500" h="450850">
                  <a:moveTo>
                    <a:pt x="222250" y="0"/>
                  </a:moveTo>
                  <a:lnTo>
                    <a:pt x="177477" y="4581"/>
                  </a:lnTo>
                  <a:lnTo>
                    <a:pt x="135766" y="17720"/>
                  </a:lnTo>
                  <a:lnTo>
                    <a:pt x="98015" y="38509"/>
                  </a:lnTo>
                  <a:lnTo>
                    <a:pt x="65119" y="66039"/>
                  </a:lnTo>
                  <a:lnTo>
                    <a:pt x="37973" y="99404"/>
                  </a:lnTo>
                  <a:lnTo>
                    <a:pt x="17474" y="137695"/>
                  </a:lnTo>
                  <a:lnTo>
                    <a:pt x="4517" y="180005"/>
                  </a:lnTo>
                  <a:lnTo>
                    <a:pt x="0" y="225425"/>
                  </a:lnTo>
                  <a:lnTo>
                    <a:pt x="4517" y="270844"/>
                  </a:lnTo>
                  <a:lnTo>
                    <a:pt x="17474" y="313154"/>
                  </a:lnTo>
                  <a:lnTo>
                    <a:pt x="37973" y="351445"/>
                  </a:lnTo>
                  <a:lnTo>
                    <a:pt x="65119" y="384810"/>
                  </a:lnTo>
                  <a:lnTo>
                    <a:pt x="98015" y="412340"/>
                  </a:lnTo>
                  <a:lnTo>
                    <a:pt x="135766" y="433129"/>
                  </a:lnTo>
                  <a:lnTo>
                    <a:pt x="177477" y="446268"/>
                  </a:lnTo>
                  <a:lnTo>
                    <a:pt x="222250" y="450850"/>
                  </a:lnTo>
                  <a:lnTo>
                    <a:pt x="267022" y="446268"/>
                  </a:lnTo>
                  <a:lnTo>
                    <a:pt x="308733" y="433129"/>
                  </a:lnTo>
                  <a:lnTo>
                    <a:pt x="346484" y="412340"/>
                  </a:lnTo>
                  <a:lnTo>
                    <a:pt x="379380" y="384810"/>
                  </a:lnTo>
                  <a:lnTo>
                    <a:pt x="406526" y="351445"/>
                  </a:lnTo>
                  <a:lnTo>
                    <a:pt x="427025" y="313154"/>
                  </a:lnTo>
                  <a:lnTo>
                    <a:pt x="439982" y="270844"/>
                  </a:lnTo>
                  <a:lnTo>
                    <a:pt x="444500" y="225425"/>
                  </a:lnTo>
                  <a:lnTo>
                    <a:pt x="439982" y="180005"/>
                  </a:lnTo>
                  <a:lnTo>
                    <a:pt x="427025" y="137695"/>
                  </a:lnTo>
                  <a:lnTo>
                    <a:pt x="406526" y="99404"/>
                  </a:lnTo>
                  <a:lnTo>
                    <a:pt x="379380" y="66039"/>
                  </a:lnTo>
                  <a:lnTo>
                    <a:pt x="346484" y="38509"/>
                  </a:lnTo>
                  <a:lnTo>
                    <a:pt x="308733" y="17720"/>
                  </a:lnTo>
                  <a:lnTo>
                    <a:pt x="267022" y="4581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>
              <a:extLst>
                <a:ext uri="{FF2B5EF4-FFF2-40B4-BE49-F238E27FC236}">
                  <a16:creationId xmlns:a16="http://schemas.microsoft.com/office/drawing/2014/main" id="{611976F8-8CF9-420A-A448-EB9579CC5333}"/>
                </a:ext>
              </a:extLst>
            </p:cNvPr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223125" y="4669472"/>
              <a:ext cx="238125" cy="239077"/>
            </a:xfrm>
            <a:prstGeom prst="rect">
              <a:avLst/>
            </a:prstGeom>
          </p:spPr>
        </p:pic>
        <p:sp>
          <p:nvSpPr>
            <p:cNvPr id="96" name="object 96">
              <a:extLst>
                <a:ext uri="{FF2B5EF4-FFF2-40B4-BE49-F238E27FC236}">
                  <a16:creationId xmlns:a16="http://schemas.microsoft.com/office/drawing/2014/main" id="{1D206771-3816-428F-8E24-DE1A8CF21A91}"/>
                </a:ext>
              </a:extLst>
            </p:cNvPr>
            <p:cNvSpPr/>
            <p:nvPr/>
          </p:nvSpPr>
          <p:spPr>
            <a:xfrm>
              <a:off x="7572375" y="1190625"/>
              <a:ext cx="1358900" cy="342900"/>
            </a:xfrm>
            <a:custGeom>
              <a:avLst/>
              <a:gdLst/>
              <a:ahLst/>
              <a:cxnLst/>
              <a:rect l="l" t="t" r="r" b="b"/>
              <a:pathLst>
                <a:path w="1358900" h="342900">
                  <a:moveTo>
                    <a:pt x="0" y="0"/>
                  </a:moveTo>
                  <a:lnTo>
                    <a:pt x="1358900" y="342900"/>
                  </a:lnTo>
                </a:path>
              </a:pathLst>
            </a:custGeom>
            <a:ln w="3175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>
              <a:extLst>
                <a:ext uri="{FF2B5EF4-FFF2-40B4-BE49-F238E27FC236}">
                  <a16:creationId xmlns:a16="http://schemas.microsoft.com/office/drawing/2014/main" id="{29066623-94CE-4772-A075-65A3F2E1A495}"/>
                </a:ext>
              </a:extLst>
            </p:cNvPr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315200" y="958850"/>
              <a:ext cx="409575" cy="415925"/>
            </a:xfrm>
            <a:prstGeom prst="rect">
              <a:avLst/>
            </a:prstGeom>
          </p:spPr>
        </p:pic>
        <p:pic>
          <p:nvPicPr>
            <p:cNvPr id="98" name="object 98">
              <a:extLst>
                <a:ext uri="{FF2B5EF4-FFF2-40B4-BE49-F238E27FC236}">
                  <a16:creationId xmlns:a16="http://schemas.microsoft.com/office/drawing/2014/main" id="{0C924632-878D-413E-BCD8-D72691858AF9}"/>
                </a:ext>
              </a:extLst>
            </p:cNvPr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423150" y="1066800"/>
              <a:ext cx="196850" cy="203200"/>
            </a:xfrm>
            <a:prstGeom prst="rect">
              <a:avLst/>
            </a:prstGeom>
          </p:spPr>
        </p:pic>
        <p:pic>
          <p:nvPicPr>
            <p:cNvPr id="99" name="object 99">
              <a:extLst>
                <a:ext uri="{FF2B5EF4-FFF2-40B4-BE49-F238E27FC236}">
                  <a16:creationId xmlns:a16="http://schemas.microsoft.com/office/drawing/2014/main" id="{326B2BB2-CFEB-4D91-864A-87573421836B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648700" y="1231849"/>
              <a:ext cx="825550" cy="825550"/>
            </a:xfrm>
            <a:prstGeom prst="rect">
              <a:avLst/>
            </a:prstGeom>
          </p:spPr>
        </p:pic>
        <p:sp>
          <p:nvSpPr>
            <p:cNvPr id="100" name="object 100">
              <a:extLst>
                <a:ext uri="{FF2B5EF4-FFF2-40B4-BE49-F238E27FC236}">
                  <a16:creationId xmlns:a16="http://schemas.microsoft.com/office/drawing/2014/main" id="{0163ACF6-BBBA-4D4D-AD00-51CF84CEA3A8}"/>
                </a:ext>
              </a:extLst>
            </p:cNvPr>
            <p:cNvSpPr/>
            <p:nvPr/>
          </p:nvSpPr>
          <p:spPr>
            <a:xfrm>
              <a:off x="8807450" y="1390650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9075" y="0"/>
                  </a:moveTo>
                  <a:lnTo>
                    <a:pt x="168830" y="5783"/>
                  </a:lnTo>
                  <a:lnTo>
                    <a:pt x="122714" y="22260"/>
                  </a:lnTo>
                  <a:lnTo>
                    <a:pt x="82038" y="48115"/>
                  </a:lnTo>
                  <a:lnTo>
                    <a:pt x="48115" y="82038"/>
                  </a:lnTo>
                  <a:lnTo>
                    <a:pt x="22260" y="122714"/>
                  </a:lnTo>
                  <a:lnTo>
                    <a:pt x="5783" y="168830"/>
                  </a:lnTo>
                  <a:lnTo>
                    <a:pt x="0" y="219075"/>
                  </a:lnTo>
                  <a:lnTo>
                    <a:pt x="5783" y="269319"/>
                  </a:lnTo>
                  <a:lnTo>
                    <a:pt x="22260" y="315435"/>
                  </a:lnTo>
                  <a:lnTo>
                    <a:pt x="48115" y="356111"/>
                  </a:lnTo>
                  <a:lnTo>
                    <a:pt x="82038" y="390034"/>
                  </a:lnTo>
                  <a:lnTo>
                    <a:pt x="122714" y="415889"/>
                  </a:lnTo>
                  <a:lnTo>
                    <a:pt x="168830" y="432366"/>
                  </a:lnTo>
                  <a:lnTo>
                    <a:pt x="219075" y="438150"/>
                  </a:lnTo>
                  <a:lnTo>
                    <a:pt x="269319" y="432366"/>
                  </a:lnTo>
                  <a:lnTo>
                    <a:pt x="315435" y="415889"/>
                  </a:lnTo>
                  <a:lnTo>
                    <a:pt x="356111" y="390034"/>
                  </a:lnTo>
                  <a:lnTo>
                    <a:pt x="390034" y="356111"/>
                  </a:lnTo>
                  <a:lnTo>
                    <a:pt x="415889" y="315435"/>
                  </a:lnTo>
                  <a:lnTo>
                    <a:pt x="432366" y="269319"/>
                  </a:lnTo>
                  <a:lnTo>
                    <a:pt x="438150" y="219075"/>
                  </a:lnTo>
                  <a:lnTo>
                    <a:pt x="432366" y="168830"/>
                  </a:lnTo>
                  <a:lnTo>
                    <a:pt x="415889" y="122714"/>
                  </a:lnTo>
                  <a:lnTo>
                    <a:pt x="390034" y="82038"/>
                  </a:lnTo>
                  <a:lnTo>
                    <a:pt x="356111" y="48115"/>
                  </a:lnTo>
                  <a:lnTo>
                    <a:pt x="315435" y="22260"/>
                  </a:lnTo>
                  <a:lnTo>
                    <a:pt x="269319" y="5783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>
              <a:extLst>
                <a:ext uri="{FF2B5EF4-FFF2-40B4-BE49-F238E27FC236}">
                  <a16:creationId xmlns:a16="http://schemas.microsoft.com/office/drawing/2014/main" id="{19676C6D-6ECC-46CE-8C9E-F425C960FA73}"/>
                </a:ext>
              </a:extLst>
            </p:cNvPr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910573" y="1498600"/>
              <a:ext cx="239775" cy="228600"/>
            </a:xfrm>
            <a:prstGeom prst="rect">
              <a:avLst/>
            </a:prstGeom>
          </p:spPr>
        </p:pic>
        <p:pic>
          <p:nvPicPr>
            <p:cNvPr id="102" name="object 102">
              <a:extLst>
                <a:ext uri="{FF2B5EF4-FFF2-40B4-BE49-F238E27FC236}">
                  <a16:creationId xmlns:a16="http://schemas.microsoft.com/office/drawing/2014/main" id="{AB0EF80F-99D2-412F-82C8-5565FFD3E226}"/>
                </a:ext>
              </a:extLst>
            </p:cNvPr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512050" y="2463800"/>
              <a:ext cx="1447800" cy="1657350"/>
            </a:xfrm>
            <a:prstGeom prst="rect">
              <a:avLst/>
            </a:prstGeom>
          </p:spPr>
        </p:pic>
      </p:grpSp>
      <p:grpSp>
        <p:nvGrpSpPr>
          <p:cNvPr id="103" name="object 104">
            <a:extLst>
              <a:ext uri="{FF2B5EF4-FFF2-40B4-BE49-F238E27FC236}">
                <a16:creationId xmlns:a16="http://schemas.microsoft.com/office/drawing/2014/main" id="{E5D27285-CE6D-43F1-8B5E-0D32540090B3}"/>
              </a:ext>
            </a:extLst>
          </p:cNvPr>
          <p:cNvGrpSpPr/>
          <p:nvPr/>
        </p:nvGrpSpPr>
        <p:grpSpPr>
          <a:xfrm>
            <a:off x="1078270" y="3724175"/>
            <a:ext cx="1885950" cy="1047750"/>
            <a:chOff x="977900" y="2933700"/>
            <a:chExt cx="1885950" cy="1047750"/>
          </a:xfrm>
        </p:grpSpPr>
        <p:sp>
          <p:nvSpPr>
            <p:cNvPr id="104" name="object 105">
              <a:extLst>
                <a:ext uri="{FF2B5EF4-FFF2-40B4-BE49-F238E27FC236}">
                  <a16:creationId xmlns:a16="http://schemas.microsoft.com/office/drawing/2014/main" id="{69601BC7-A1C3-4B43-A9B4-1A7BE799881D}"/>
                </a:ext>
              </a:extLst>
            </p:cNvPr>
            <p:cNvSpPr/>
            <p:nvPr/>
          </p:nvSpPr>
          <p:spPr>
            <a:xfrm>
              <a:off x="977900" y="2940049"/>
              <a:ext cx="1885950" cy="1041400"/>
            </a:xfrm>
            <a:custGeom>
              <a:avLst/>
              <a:gdLst/>
              <a:ahLst/>
              <a:cxnLst/>
              <a:rect l="l" t="t" r="r" b="b"/>
              <a:pathLst>
                <a:path w="1885950" h="1041400">
                  <a:moveTo>
                    <a:pt x="647700" y="234950"/>
                  </a:moveTo>
                  <a:lnTo>
                    <a:pt x="642988" y="187591"/>
                  </a:lnTo>
                  <a:lnTo>
                    <a:pt x="629475" y="143484"/>
                  </a:lnTo>
                  <a:lnTo>
                    <a:pt x="608114" y="103581"/>
                  </a:lnTo>
                  <a:lnTo>
                    <a:pt x="579818" y="68808"/>
                  </a:lnTo>
                  <a:lnTo>
                    <a:pt x="545515" y="40119"/>
                  </a:lnTo>
                  <a:lnTo>
                    <a:pt x="506145" y="18465"/>
                  </a:lnTo>
                  <a:lnTo>
                    <a:pt x="462635" y="4775"/>
                  </a:lnTo>
                  <a:lnTo>
                    <a:pt x="415925" y="0"/>
                  </a:lnTo>
                  <a:lnTo>
                    <a:pt x="369214" y="4775"/>
                  </a:lnTo>
                  <a:lnTo>
                    <a:pt x="325704" y="18465"/>
                  </a:lnTo>
                  <a:lnTo>
                    <a:pt x="286334" y="40119"/>
                  </a:lnTo>
                  <a:lnTo>
                    <a:pt x="252031" y="68808"/>
                  </a:lnTo>
                  <a:lnTo>
                    <a:pt x="223723" y="103581"/>
                  </a:lnTo>
                  <a:lnTo>
                    <a:pt x="202361" y="143484"/>
                  </a:lnTo>
                  <a:lnTo>
                    <a:pt x="188849" y="187591"/>
                  </a:lnTo>
                  <a:lnTo>
                    <a:pt x="184150" y="234950"/>
                  </a:lnTo>
                  <a:lnTo>
                    <a:pt x="188849" y="282321"/>
                  </a:lnTo>
                  <a:lnTo>
                    <a:pt x="202361" y="326428"/>
                  </a:lnTo>
                  <a:lnTo>
                    <a:pt x="223723" y="366331"/>
                  </a:lnTo>
                  <a:lnTo>
                    <a:pt x="252031" y="401104"/>
                  </a:lnTo>
                  <a:lnTo>
                    <a:pt x="286334" y="429793"/>
                  </a:lnTo>
                  <a:lnTo>
                    <a:pt x="325704" y="451446"/>
                  </a:lnTo>
                  <a:lnTo>
                    <a:pt x="369214" y="465137"/>
                  </a:lnTo>
                  <a:lnTo>
                    <a:pt x="415925" y="469900"/>
                  </a:lnTo>
                  <a:lnTo>
                    <a:pt x="462635" y="465137"/>
                  </a:lnTo>
                  <a:lnTo>
                    <a:pt x="506145" y="451446"/>
                  </a:lnTo>
                  <a:lnTo>
                    <a:pt x="545515" y="429793"/>
                  </a:lnTo>
                  <a:lnTo>
                    <a:pt x="579818" y="401104"/>
                  </a:lnTo>
                  <a:lnTo>
                    <a:pt x="608114" y="366331"/>
                  </a:lnTo>
                  <a:lnTo>
                    <a:pt x="629475" y="326428"/>
                  </a:lnTo>
                  <a:lnTo>
                    <a:pt x="642988" y="282321"/>
                  </a:lnTo>
                  <a:lnTo>
                    <a:pt x="647700" y="234950"/>
                  </a:lnTo>
                  <a:close/>
                </a:path>
                <a:path w="1885950" h="1041400">
                  <a:moveTo>
                    <a:pt x="831850" y="988822"/>
                  </a:moveTo>
                  <a:lnTo>
                    <a:pt x="829056" y="940231"/>
                  </a:lnTo>
                  <a:lnTo>
                    <a:pt x="820902" y="893254"/>
                  </a:lnTo>
                  <a:lnTo>
                    <a:pt x="807681" y="848220"/>
                  </a:lnTo>
                  <a:lnTo>
                    <a:pt x="789711" y="805459"/>
                  </a:lnTo>
                  <a:lnTo>
                    <a:pt x="767283" y="765263"/>
                  </a:lnTo>
                  <a:lnTo>
                    <a:pt x="740714" y="727964"/>
                  </a:lnTo>
                  <a:lnTo>
                    <a:pt x="710323" y="693877"/>
                  </a:lnTo>
                  <a:lnTo>
                    <a:pt x="676389" y="663295"/>
                  </a:lnTo>
                  <a:lnTo>
                    <a:pt x="639241" y="636562"/>
                  </a:lnTo>
                  <a:lnTo>
                    <a:pt x="599186" y="613981"/>
                  </a:lnTo>
                  <a:lnTo>
                    <a:pt x="556514" y="595871"/>
                  </a:lnTo>
                  <a:lnTo>
                    <a:pt x="511543" y="582549"/>
                  </a:lnTo>
                  <a:lnTo>
                    <a:pt x="464566" y="574319"/>
                  </a:lnTo>
                  <a:lnTo>
                    <a:pt x="415925" y="571500"/>
                  </a:lnTo>
                  <a:lnTo>
                    <a:pt x="367487" y="574319"/>
                  </a:lnTo>
                  <a:lnTo>
                    <a:pt x="320675" y="582549"/>
                  </a:lnTo>
                  <a:lnTo>
                    <a:pt x="275805" y="595871"/>
                  </a:lnTo>
                  <a:lnTo>
                    <a:pt x="233184" y="613981"/>
                  </a:lnTo>
                  <a:lnTo>
                    <a:pt x="193116" y="636562"/>
                  </a:lnTo>
                  <a:lnTo>
                    <a:pt x="155943" y="663295"/>
                  </a:lnTo>
                  <a:lnTo>
                    <a:pt x="121970" y="693877"/>
                  </a:lnTo>
                  <a:lnTo>
                    <a:pt x="91490" y="727964"/>
                  </a:lnTo>
                  <a:lnTo>
                    <a:pt x="64846" y="765263"/>
                  </a:lnTo>
                  <a:lnTo>
                    <a:pt x="42341" y="805459"/>
                  </a:lnTo>
                  <a:lnTo>
                    <a:pt x="24282" y="848220"/>
                  </a:lnTo>
                  <a:lnTo>
                    <a:pt x="10998" y="893254"/>
                  </a:lnTo>
                  <a:lnTo>
                    <a:pt x="2794" y="940231"/>
                  </a:lnTo>
                  <a:lnTo>
                    <a:pt x="0" y="988822"/>
                  </a:lnTo>
                  <a:lnTo>
                    <a:pt x="0" y="1041400"/>
                  </a:lnTo>
                  <a:lnTo>
                    <a:pt x="831850" y="1041400"/>
                  </a:lnTo>
                  <a:lnTo>
                    <a:pt x="831850" y="988822"/>
                  </a:lnTo>
                  <a:close/>
                </a:path>
                <a:path w="1885950" h="1041400">
                  <a:moveTo>
                    <a:pt x="1885950" y="988822"/>
                  </a:moveTo>
                  <a:lnTo>
                    <a:pt x="1883105" y="940231"/>
                  </a:lnTo>
                  <a:lnTo>
                    <a:pt x="1874786" y="893254"/>
                  </a:lnTo>
                  <a:lnTo>
                    <a:pt x="1861312" y="848220"/>
                  </a:lnTo>
                  <a:lnTo>
                    <a:pt x="1843011" y="805459"/>
                  </a:lnTo>
                  <a:lnTo>
                    <a:pt x="1820189" y="765263"/>
                  </a:lnTo>
                  <a:lnTo>
                    <a:pt x="1793176" y="727964"/>
                  </a:lnTo>
                  <a:lnTo>
                    <a:pt x="1762277" y="693877"/>
                  </a:lnTo>
                  <a:lnTo>
                    <a:pt x="1727822" y="663295"/>
                  </a:lnTo>
                  <a:lnTo>
                    <a:pt x="1690141" y="636562"/>
                  </a:lnTo>
                  <a:lnTo>
                    <a:pt x="1649526" y="613981"/>
                  </a:lnTo>
                  <a:lnTo>
                    <a:pt x="1606321" y="595871"/>
                  </a:lnTo>
                  <a:lnTo>
                    <a:pt x="1560842" y="582549"/>
                  </a:lnTo>
                  <a:lnTo>
                    <a:pt x="1513395" y="574319"/>
                  </a:lnTo>
                  <a:lnTo>
                    <a:pt x="1464310" y="571500"/>
                  </a:lnTo>
                  <a:lnTo>
                    <a:pt x="1414957" y="574319"/>
                  </a:lnTo>
                  <a:lnTo>
                    <a:pt x="1367294" y="582549"/>
                  </a:lnTo>
                  <a:lnTo>
                    <a:pt x="1321625" y="595871"/>
                  </a:lnTo>
                  <a:lnTo>
                    <a:pt x="1278267" y="613981"/>
                  </a:lnTo>
                  <a:lnTo>
                    <a:pt x="1237538" y="636562"/>
                  </a:lnTo>
                  <a:lnTo>
                    <a:pt x="1199743" y="663295"/>
                  </a:lnTo>
                  <a:lnTo>
                    <a:pt x="1165225" y="693877"/>
                  </a:lnTo>
                  <a:lnTo>
                    <a:pt x="1134262" y="727964"/>
                  </a:lnTo>
                  <a:lnTo>
                    <a:pt x="1107211" y="765263"/>
                  </a:lnTo>
                  <a:lnTo>
                    <a:pt x="1084364" y="805459"/>
                  </a:lnTo>
                  <a:lnTo>
                    <a:pt x="1066038" y="848220"/>
                  </a:lnTo>
                  <a:lnTo>
                    <a:pt x="1052563" y="893254"/>
                  </a:lnTo>
                  <a:lnTo>
                    <a:pt x="1044232" y="940231"/>
                  </a:lnTo>
                  <a:lnTo>
                    <a:pt x="1041400" y="988822"/>
                  </a:lnTo>
                  <a:lnTo>
                    <a:pt x="1041400" y="1041400"/>
                  </a:lnTo>
                  <a:lnTo>
                    <a:pt x="1885950" y="1041400"/>
                  </a:lnTo>
                  <a:lnTo>
                    <a:pt x="1885950" y="988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6">
              <a:extLst>
                <a:ext uri="{FF2B5EF4-FFF2-40B4-BE49-F238E27FC236}">
                  <a16:creationId xmlns:a16="http://schemas.microsoft.com/office/drawing/2014/main" id="{07EA4BFB-7A39-4AB2-B9F1-5326C7992C73}"/>
                </a:ext>
              </a:extLst>
            </p:cNvPr>
            <p:cNvSpPr/>
            <p:nvPr/>
          </p:nvSpPr>
          <p:spPr>
            <a:xfrm>
              <a:off x="1688311" y="3098789"/>
              <a:ext cx="459740" cy="393700"/>
            </a:xfrm>
            <a:custGeom>
              <a:avLst/>
              <a:gdLst/>
              <a:ahLst/>
              <a:cxnLst/>
              <a:rect l="l" t="t" r="r" b="b"/>
              <a:pathLst>
                <a:path w="459739" h="393700">
                  <a:moveTo>
                    <a:pt x="246687" y="0"/>
                  </a:moveTo>
                  <a:lnTo>
                    <a:pt x="170220" y="6898"/>
                  </a:lnTo>
                  <a:lnTo>
                    <a:pt x="132751" y="20427"/>
                  </a:lnTo>
                  <a:lnTo>
                    <a:pt x="98142" y="40234"/>
                  </a:lnTo>
                  <a:lnTo>
                    <a:pt x="67245" y="65969"/>
                  </a:lnTo>
                  <a:lnTo>
                    <a:pt x="38573" y="100704"/>
                  </a:lnTo>
                  <a:lnTo>
                    <a:pt x="17476" y="139965"/>
                  </a:lnTo>
                  <a:lnTo>
                    <a:pt x="4452" y="182550"/>
                  </a:lnTo>
                  <a:lnTo>
                    <a:pt x="0" y="227259"/>
                  </a:lnTo>
                  <a:lnTo>
                    <a:pt x="0" y="393507"/>
                  </a:lnTo>
                  <a:lnTo>
                    <a:pt x="68877" y="393507"/>
                  </a:lnTo>
                  <a:lnTo>
                    <a:pt x="68877" y="227259"/>
                  </a:lnTo>
                  <a:lnTo>
                    <a:pt x="71994" y="195966"/>
                  </a:lnTo>
                  <a:lnTo>
                    <a:pt x="95880" y="138672"/>
                  </a:lnTo>
                  <a:lnTo>
                    <a:pt x="140431" y="94411"/>
                  </a:lnTo>
                  <a:lnTo>
                    <a:pt x="198097" y="70677"/>
                  </a:lnTo>
                  <a:lnTo>
                    <a:pt x="229427" y="67764"/>
                  </a:lnTo>
                  <a:lnTo>
                    <a:pt x="241483" y="68159"/>
                  </a:lnTo>
                  <a:lnTo>
                    <a:pt x="288989" y="79248"/>
                  </a:lnTo>
                  <a:lnTo>
                    <a:pt x="329863" y="103659"/>
                  </a:lnTo>
                  <a:lnTo>
                    <a:pt x="361849" y="138899"/>
                  </a:lnTo>
                  <a:lnTo>
                    <a:pt x="382693" y="182472"/>
                  </a:lnTo>
                  <a:lnTo>
                    <a:pt x="390142" y="231883"/>
                  </a:lnTo>
                  <a:lnTo>
                    <a:pt x="390142" y="393507"/>
                  </a:lnTo>
                  <a:lnTo>
                    <a:pt x="459207" y="393507"/>
                  </a:lnTo>
                  <a:lnTo>
                    <a:pt x="459207" y="231883"/>
                  </a:lnTo>
                  <a:lnTo>
                    <a:pt x="453702" y="181641"/>
                  </a:lnTo>
                  <a:lnTo>
                    <a:pt x="438077" y="134847"/>
                  </a:lnTo>
                  <a:lnTo>
                    <a:pt x="413435" y="92855"/>
                  </a:lnTo>
                  <a:lnTo>
                    <a:pt x="380874" y="57019"/>
                  </a:lnTo>
                  <a:lnTo>
                    <a:pt x="341495" y="28695"/>
                  </a:lnTo>
                  <a:lnTo>
                    <a:pt x="296399" y="9237"/>
                  </a:lnTo>
                  <a:lnTo>
                    <a:pt x="24668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7">
              <a:extLst>
                <a:ext uri="{FF2B5EF4-FFF2-40B4-BE49-F238E27FC236}">
                  <a16:creationId xmlns:a16="http://schemas.microsoft.com/office/drawing/2014/main" id="{B8D97D4F-4608-4EB0-873C-8B13D8E15ED7}"/>
                </a:ext>
              </a:extLst>
            </p:cNvPr>
            <p:cNvSpPr/>
            <p:nvPr/>
          </p:nvSpPr>
          <p:spPr>
            <a:xfrm>
              <a:off x="2209800" y="29337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87589" y="4771"/>
                  </a:lnTo>
                  <a:lnTo>
                    <a:pt x="143482" y="18458"/>
                  </a:lnTo>
                  <a:lnTo>
                    <a:pt x="103571" y="40116"/>
                  </a:lnTo>
                  <a:lnTo>
                    <a:pt x="68802" y="68802"/>
                  </a:lnTo>
                  <a:lnTo>
                    <a:pt x="40116" y="103571"/>
                  </a:lnTo>
                  <a:lnTo>
                    <a:pt x="18458" y="143482"/>
                  </a:lnTo>
                  <a:lnTo>
                    <a:pt x="4771" y="187589"/>
                  </a:lnTo>
                  <a:lnTo>
                    <a:pt x="0" y="234950"/>
                  </a:lnTo>
                  <a:lnTo>
                    <a:pt x="4771" y="282310"/>
                  </a:lnTo>
                  <a:lnTo>
                    <a:pt x="18458" y="326417"/>
                  </a:lnTo>
                  <a:lnTo>
                    <a:pt x="40116" y="366328"/>
                  </a:lnTo>
                  <a:lnTo>
                    <a:pt x="68802" y="401097"/>
                  </a:lnTo>
                  <a:lnTo>
                    <a:pt x="103571" y="429783"/>
                  </a:lnTo>
                  <a:lnTo>
                    <a:pt x="143482" y="451441"/>
                  </a:lnTo>
                  <a:lnTo>
                    <a:pt x="187589" y="465128"/>
                  </a:lnTo>
                  <a:lnTo>
                    <a:pt x="234950" y="469900"/>
                  </a:lnTo>
                  <a:lnTo>
                    <a:pt x="282310" y="465128"/>
                  </a:lnTo>
                  <a:lnTo>
                    <a:pt x="326417" y="451441"/>
                  </a:lnTo>
                  <a:lnTo>
                    <a:pt x="366328" y="429783"/>
                  </a:lnTo>
                  <a:lnTo>
                    <a:pt x="401097" y="401097"/>
                  </a:lnTo>
                  <a:lnTo>
                    <a:pt x="429783" y="366328"/>
                  </a:lnTo>
                  <a:lnTo>
                    <a:pt x="451441" y="326417"/>
                  </a:lnTo>
                  <a:lnTo>
                    <a:pt x="465128" y="282310"/>
                  </a:lnTo>
                  <a:lnTo>
                    <a:pt x="469900" y="234950"/>
                  </a:lnTo>
                  <a:lnTo>
                    <a:pt x="465128" y="187589"/>
                  </a:lnTo>
                  <a:lnTo>
                    <a:pt x="451441" y="143482"/>
                  </a:lnTo>
                  <a:lnTo>
                    <a:pt x="429783" y="103571"/>
                  </a:lnTo>
                  <a:lnTo>
                    <a:pt x="401097" y="68802"/>
                  </a:lnTo>
                  <a:lnTo>
                    <a:pt x="366328" y="40116"/>
                  </a:lnTo>
                  <a:lnTo>
                    <a:pt x="326417" y="18458"/>
                  </a:lnTo>
                  <a:lnTo>
                    <a:pt x="282310" y="4771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8">
              <a:extLst>
                <a:ext uri="{FF2B5EF4-FFF2-40B4-BE49-F238E27FC236}">
                  <a16:creationId xmlns:a16="http://schemas.microsoft.com/office/drawing/2014/main" id="{6DC59F58-8A87-48A9-B079-1C6ED91DFED8}"/>
                </a:ext>
              </a:extLst>
            </p:cNvPr>
            <p:cNvSpPr/>
            <p:nvPr/>
          </p:nvSpPr>
          <p:spPr>
            <a:xfrm>
              <a:off x="1619250" y="3395333"/>
              <a:ext cx="597535" cy="433705"/>
            </a:xfrm>
            <a:custGeom>
              <a:avLst/>
              <a:gdLst/>
              <a:ahLst/>
              <a:cxnLst/>
              <a:rect l="l" t="t" r="r" b="b"/>
              <a:pathLst>
                <a:path w="597535" h="433704">
                  <a:moveTo>
                    <a:pt x="596965" y="0"/>
                  </a:moveTo>
                  <a:lnTo>
                    <a:pt x="0" y="0"/>
                  </a:lnTo>
                  <a:lnTo>
                    <a:pt x="0" y="433415"/>
                  </a:lnTo>
                  <a:lnTo>
                    <a:pt x="596904" y="433415"/>
                  </a:lnTo>
                  <a:lnTo>
                    <a:pt x="596965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9">
              <a:extLst>
                <a:ext uri="{FF2B5EF4-FFF2-40B4-BE49-F238E27FC236}">
                  <a16:creationId xmlns:a16="http://schemas.microsoft.com/office/drawing/2014/main" id="{4F945072-B0B8-4152-9D57-3C687AA7FBCD}"/>
                </a:ext>
              </a:extLst>
            </p:cNvPr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48852" y="3508659"/>
              <a:ext cx="137761" cy="228844"/>
            </a:xfrm>
            <a:prstGeom prst="rect">
              <a:avLst/>
            </a:prstGeom>
          </p:spPr>
        </p:pic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A8EE718A-EE7D-4904-A3AB-2ED92F0805FD}"/>
              </a:ext>
            </a:extLst>
          </p:cNvPr>
          <p:cNvSpPr txBox="1"/>
          <p:nvPr/>
        </p:nvSpPr>
        <p:spPr>
          <a:xfrm>
            <a:off x="725790" y="4935720"/>
            <a:ext cx="301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Security Operations Team</a:t>
            </a:r>
            <a:endParaRPr lang="ko-KR" alt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71F3362F-8E31-40EA-9500-339E6441EFD7}"/>
              </a:ext>
            </a:extLst>
          </p:cNvPr>
          <p:cNvSpPr txBox="1"/>
          <p:nvPr/>
        </p:nvSpPr>
        <p:spPr>
          <a:xfrm>
            <a:off x="6471415" y="5532379"/>
            <a:ext cx="324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b="1" spc="-15" dirty="0">
                <a:solidFill>
                  <a:srgbClr val="3B3B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Cloud</a:t>
            </a:r>
            <a:r>
              <a:rPr lang="en-US" altLang="ko-KR" sz="1800" b="1" spc="35" dirty="0">
                <a:solidFill>
                  <a:srgbClr val="3B3B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 </a:t>
            </a:r>
            <a:r>
              <a:rPr lang="en-US" altLang="ko-KR" sz="1800" b="1" dirty="0">
                <a:solidFill>
                  <a:srgbClr val="3B3B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+</a:t>
            </a:r>
            <a:r>
              <a:rPr lang="en-US" altLang="ko-KR" sz="1800" b="1" spc="20" dirty="0">
                <a:solidFill>
                  <a:srgbClr val="3B3B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 </a:t>
            </a:r>
            <a:r>
              <a:rPr lang="en-US" altLang="ko-KR" sz="1800" b="1" spc="-5" dirty="0">
                <a:solidFill>
                  <a:srgbClr val="3B3B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Artificial</a:t>
            </a:r>
            <a:r>
              <a:rPr lang="en-US" altLang="ko-KR" sz="1800" b="1" spc="40" dirty="0">
                <a:solidFill>
                  <a:srgbClr val="3B3B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 </a:t>
            </a:r>
            <a:r>
              <a:rPr lang="en-US" altLang="ko-KR" sz="1800" b="1" spc="-15" dirty="0">
                <a:solidFill>
                  <a:srgbClr val="3B3B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/>
                <a:cs typeface="Segoe UI Semibold"/>
              </a:rPr>
              <a:t>Intelligence</a:t>
            </a:r>
            <a:endParaRPr lang="en-US" altLang="ko-K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290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393839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295F652F-40DC-4E8F-B07F-6F8AC9951C67}"/>
              </a:ext>
            </a:extLst>
          </p:cNvPr>
          <p:cNvSpPr/>
          <p:nvPr/>
        </p:nvSpPr>
        <p:spPr>
          <a:xfrm>
            <a:off x="1917391" y="1689638"/>
            <a:ext cx="83501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SELECT : SIEM</a:t>
            </a:r>
            <a:r>
              <a:rPr lang="ko-KR" alt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ko-KR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Tools</a:t>
            </a:r>
            <a:r>
              <a:rPr lang="ko-KR" alt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ko-KR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=&gt;</a:t>
            </a:r>
            <a:r>
              <a:rPr lang="ko-KR" alt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ko-KR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Azure Sentinel</a:t>
            </a:r>
            <a:endParaRPr lang="en-US" altLang="ko-KR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object 16">
            <a:extLst>
              <a:ext uri="{FF2B5EF4-FFF2-40B4-BE49-F238E27FC236}">
                <a16:creationId xmlns:a16="http://schemas.microsoft.com/office/drawing/2014/main" id="{43BFF3C7-825A-44D4-84B8-958335F184E1}"/>
              </a:ext>
            </a:extLst>
          </p:cNvPr>
          <p:cNvSpPr/>
          <p:nvPr/>
        </p:nvSpPr>
        <p:spPr>
          <a:xfrm>
            <a:off x="1585914" y="3522309"/>
            <a:ext cx="1282700" cy="726440"/>
          </a:xfrm>
          <a:custGeom>
            <a:avLst/>
            <a:gdLst/>
            <a:ahLst/>
            <a:cxnLst/>
            <a:rect l="l" t="t" r="r" b="b"/>
            <a:pathLst>
              <a:path w="1282700" h="726439">
                <a:moveTo>
                  <a:pt x="214500" y="270945"/>
                </a:moveTo>
                <a:lnTo>
                  <a:pt x="166078" y="279283"/>
                </a:lnTo>
                <a:lnTo>
                  <a:pt x="120724" y="297657"/>
                </a:lnTo>
                <a:lnTo>
                  <a:pt x="79971" y="325265"/>
                </a:lnTo>
                <a:lnTo>
                  <a:pt x="45353" y="361309"/>
                </a:lnTo>
                <a:lnTo>
                  <a:pt x="20181" y="404480"/>
                </a:lnTo>
                <a:lnTo>
                  <a:pt x="5014" y="451068"/>
                </a:lnTo>
                <a:lnTo>
                  <a:pt x="0" y="499401"/>
                </a:lnTo>
                <a:lnTo>
                  <a:pt x="5282" y="547807"/>
                </a:lnTo>
                <a:lnTo>
                  <a:pt x="21009" y="594613"/>
                </a:lnTo>
                <a:lnTo>
                  <a:pt x="47411" y="636814"/>
                </a:lnTo>
                <a:lnTo>
                  <a:pt x="81773" y="671889"/>
                </a:lnTo>
                <a:lnTo>
                  <a:pt x="122562" y="698891"/>
                </a:lnTo>
                <a:lnTo>
                  <a:pt x="168245" y="716877"/>
                </a:lnTo>
                <a:lnTo>
                  <a:pt x="217287" y="724900"/>
                </a:lnTo>
                <a:lnTo>
                  <a:pt x="217287" y="726415"/>
                </a:lnTo>
                <a:lnTo>
                  <a:pt x="1099778" y="726415"/>
                </a:lnTo>
                <a:lnTo>
                  <a:pt x="1148171" y="719893"/>
                </a:lnTo>
                <a:lnTo>
                  <a:pt x="1191746" y="701503"/>
                </a:lnTo>
                <a:lnTo>
                  <a:pt x="1228728" y="673013"/>
                </a:lnTo>
                <a:lnTo>
                  <a:pt x="1257341" y="636191"/>
                </a:lnTo>
                <a:lnTo>
                  <a:pt x="1275811" y="592804"/>
                </a:lnTo>
                <a:lnTo>
                  <a:pt x="1282362" y="544620"/>
                </a:lnTo>
                <a:lnTo>
                  <a:pt x="1275924" y="496323"/>
                </a:lnTo>
                <a:lnTo>
                  <a:pt x="1257736" y="452656"/>
                </a:lnTo>
                <a:lnTo>
                  <a:pt x="1229489" y="415469"/>
                </a:lnTo>
                <a:lnTo>
                  <a:pt x="1192873" y="386615"/>
                </a:lnTo>
                <a:lnTo>
                  <a:pt x="1149580" y="367944"/>
                </a:lnTo>
                <a:lnTo>
                  <a:pt x="1101299" y="361309"/>
                </a:lnTo>
                <a:lnTo>
                  <a:pt x="1086084" y="361309"/>
                </a:lnTo>
                <a:lnTo>
                  <a:pt x="1079451" y="307078"/>
                </a:lnTo>
                <a:lnTo>
                  <a:pt x="1066669" y="273441"/>
                </a:lnTo>
                <a:lnTo>
                  <a:pt x="264455" y="273441"/>
                </a:lnTo>
                <a:lnTo>
                  <a:pt x="214500" y="270945"/>
                </a:lnTo>
                <a:close/>
              </a:path>
              <a:path w="1282700" h="726439">
                <a:moveTo>
                  <a:pt x="520209" y="0"/>
                </a:moveTo>
                <a:lnTo>
                  <a:pt x="474427" y="6808"/>
                </a:lnTo>
                <a:lnTo>
                  <a:pt x="430457" y="21242"/>
                </a:lnTo>
                <a:lnTo>
                  <a:pt x="390267" y="42457"/>
                </a:lnTo>
                <a:lnTo>
                  <a:pt x="354499" y="69708"/>
                </a:lnTo>
                <a:lnTo>
                  <a:pt x="323795" y="102251"/>
                </a:lnTo>
                <a:lnTo>
                  <a:pt x="298796" y="139338"/>
                </a:lnTo>
                <a:lnTo>
                  <a:pt x="280145" y="180224"/>
                </a:lnTo>
                <a:lnTo>
                  <a:pt x="268484" y="224164"/>
                </a:lnTo>
                <a:lnTo>
                  <a:pt x="264455" y="270411"/>
                </a:lnTo>
                <a:lnTo>
                  <a:pt x="264455" y="273441"/>
                </a:lnTo>
                <a:lnTo>
                  <a:pt x="1066669" y="273441"/>
                </a:lnTo>
                <a:lnTo>
                  <a:pt x="1060408" y="256966"/>
                </a:lnTo>
                <a:lnTo>
                  <a:pt x="1030239" y="212819"/>
                </a:lnTo>
                <a:lnTo>
                  <a:pt x="990227" y="176484"/>
                </a:lnTo>
                <a:lnTo>
                  <a:pt x="941823" y="150682"/>
                </a:lnTo>
                <a:lnTo>
                  <a:pt x="781777" y="147700"/>
                </a:lnTo>
                <a:lnTo>
                  <a:pt x="756963" y="108278"/>
                </a:lnTo>
                <a:lnTo>
                  <a:pt x="726479" y="74342"/>
                </a:lnTo>
                <a:lnTo>
                  <a:pt x="691216" y="46265"/>
                </a:lnTo>
                <a:lnTo>
                  <a:pt x="652066" y="24419"/>
                </a:lnTo>
                <a:lnTo>
                  <a:pt x="609921" y="9178"/>
                </a:lnTo>
                <a:lnTo>
                  <a:pt x="565671" y="914"/>
                </a:lnTo>
                <a:lnTo>
                  <a:pt x="520209" y="0"/>
                </a:lnTo>
                <a:close/>
              </a:path>
              <a:path w="1282700" h="726439">
                <a:moveTo>
                  <a:pt x="835316" y="136006"/>
                </a:moveTo>
                <a:lnTo>
                  <a:pt x="781777" y="147700"/>
                </a:lnTo>
                <a:lnTo>
                  <a:pt x="930321" y="147700"/>
                </a:lnTo>
                <a:lnTo>
                  <a:pt x="889426" y="137095"/>
                </a:lnTo>
                <a:lnTo>
                  <a:pt x="835316" y="136006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FA9B659A-2F19-4B81-AF72-3DE6A3471747}"/>
              </a:ext>
            </a:extLst>
          </p:cNvPr>
          <p:cNvSpPr txBox="1"/>
          <p:nvPr/>
        </p:nvSpPr>
        <p:spPr>
          <a:xfrm>
            <a:off x="1173205" y="5016596"/>
            <a:ext cx="21050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Segoe UI"/>
                <a:cs typeface="Segoe UI"/>
              </a:rPr>
              <a:t>A</a:t>
            </a:r>
            <a:r>
              <a:rPr sz="2800" spc="-55" dirty="0">
                <a:latin typeface="Segoe UI"/>
                <a:cs typeface="Segoe UI"/>
              </a:rPr>
              <a:t> </a:t>
            </a:r>
            <a:r>
              <a:rPr sz="2800" spc="5" dirty="0">
                <a:latin typeface="Segoe UI"/>
                <a:cs typeface="Segoe UI"/>
              </a:rPr>
              <a:t>cloud</a:t>
            </a:r>
            <a:r>
              <a:rPr sz="2800" spc="-50" dirty="0">
                <a:latin typeface="Segoe UI"/>
                <a:cs typeface="Segoe UI"/>
              </a:rPr>
              <a:t> </a:t>
            </a:r>
            <a:r>
              <a:rPr sz="2800" spc="-5" dirty="0">
                <a:latin typeface="Segoe UI"/>
                <a:cs typeface="Segoe UI"/>
              </a:rPr>
              <a:t>SIEM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3742BEB2-EBBD-4132-8271-2D6A260F8579}"/>
              </a:ext>
            </a:extLst>
          </p:cNvPr>
          <p:cNvSpPr/>
          <p:nvPr/>
        </p:nvSpPr>
        <p:spPr>
          <a:xfrm>
            <a:off x="5338666" y="3462090"/>
            <a:ext cx="1393190" cy="847725"/>
          </a:xfrm>
          <a:custGeom>
            <a:avLst/>
            <a:gdLst/>
            <a:ahLst/>
            <a:cxnLst/>
            <a:rect l="l" t="t" r="r" b="b"/>
            <a:pathLst>
              <a:path w="1393190" h="847725">
                <a:moveTo>
                  <a:pt x="864654" y="572122"/>
                </a:moveTo>
                <a:lnTo>
                  <a:pt x="764362" y="572122"/>
                </a:lnTo>
                <a:lnTo>
                  <a:pt x="748652" y="583730"/>
                </a:lnTo>
                <a:lnTo>
                  <a:pt x="731253" y="592239"/>
                </a:lnTo>
                <a:lnTo>
                  <a:pt x="712609" y="597458"/>
                </a:lnTo>
                <a:lnTo>
                  <a:pt x="693153" y="599236"/>
                </a:lnTo>
                <a:lnTo>
                  <a:pt x="663613" y="595083"/>
                </a:lnTo>
                <a:lnTo>
                  <a:pt x="636778" y="583298"/>
                </a:lnTo>
                <a:lnTo>
                  <a:pt x="614095" y="564743"/>
                </a:lnTo>
                <a:lnTo>
                  <a:pt x="596950" y="540308"/>
                </a:lnTo>
                <a:lnTo>
                  <a:pt x="652246" y="540308"/>
                </a:lnTo>
                <a:lnTo>
                  <a:pt x="554088" y="442137"/>
                </a:lnTo>
                <a:lnTo>
                  <a:pt x="455764" y="540308"/>
                </a:lnTo>
                <a:lnTo>
                  <a:pt x="510451" y="540308"/>
                </a:lnTo>
                <a:lnTo>
                  <a:pt x="525399" y="578777"/>
                </a:lnTo>
                <a:lnTo>
                  <a:pt x="548017" y="612724"/>
                </a:lnTo>
                <a:lnTo>
                  <a:pt x="577392" y="641032"/>
                </a:lnTo>
                <a:lnTo>
                  <a:pt x="612584" y="662597"/>
                </a:lnTo>
                <a:lnTo>
                  <a:pt x="661009" y="677964"/>
                </a:lnTo>
                <a:lnTo>
                  <a:pt x="710057" y="679996"/>
                </a:lnTo>
                <a:lnTo>
                  <a:pt x="757351" y="669569"/>
                </a:lnTo>
                <a:lnTo>
                  <a:pt x="800481" y="647534"/>
                </a:lnTo>
                <a:lnTo>
                  <a:pt x="837057" y="614768"/>
                </a:lnTo>
                <a:lnTo>
                  <a:pt x="864654" y="572122"/>
                </a:lnTo>
                <a:close/>
              </a:path>
              <a:path w="1393190" h="847725">
                <a:moveTo>
                  <a:pt x="931151" y="442137"/>
                </a:moveTo>
                <a:lnTo>
                  <a:pt x="876007" y="442137"/>
                </a:lnTo>
                <a:lnTo>
                  <a:pt x="861085" y="403644"/>
                </a:lnTo>
                <a:lnTo>
                  <a:pt x="838454" y="369684"/>
                </a:lnTo>
                <a:lnTo>
                  <a:pt x="809053" y="341350"/>
                </a:lnTo>
                <a:lnTo>
                  <a:pt x="773849" y="319786"/>
                </a:lnTo>
                <a:lnTo>
                  <a:pt x="725487" y="304507"/>
                </a:lnTo>
                <a:lnTo>
                  <a:pt x="676516" y="302514"/>
                </a:lnTo>
                <a:lnTo>
                  <a:pt x="629310" y="312966"/>
                </a:lnTo>
                <a:lnTo>
                  <a:pt x="586270" y="334987"/>
                </a:lnTo>
                <a:lnTo>
                  <a:pt x="549783" y="367728"/>
                </a:lnTo>
                <a:lnTo>
                  <a:pt x="522262" y="410324"/>
                </a:lnTo>
                <a:lnTo>
                  <a:pt x="622109" y="410324"/>
                </a:lnTo>
                <a:lnTo>
                  <a:pt x="637781" y="398741"/>
                </a:lnTo>
                <a:lnTo>
                  <a:pt x="655142" y="390245"/>
                </a:lnTo>
                <a:lnTo>
                  <a:pt x="673747" y="385000"/>
                </a:lnTo>
                <a:lnTo>
                  <a:pt x="693153" y="383209"/>
                </a:lnTo>
                <a:lnTo>
                  <a:pt x="722744" y="387362"/>
                </a:lnTo>
                <a:lnTo>
                  <a:pt x="749617" y="399148"/>
                </a:lnTo>
                <a:lnTo>
                  <a:pt x="772337" y="417703"/>
                </a:lnTo>
                <a:lnTo>
                  <a:pt x="789508" y="442137"/>
                </a:lnTo>
                <a:lnTo>
                  <a:pt x="734669" y="442137"/>
                </a:lnTo>
                <a:lnTo>
                  <a:pt x="832993" y="540308"/>
                </a:lnTo>
                <a:lnTo>
                  <a:pt x="931151" y="442137"/>
                </a:lnTo>
                <a:close/>
              </a:path>
              <a:path w="1393190" h="847725">
                <a:moveTo>
                  <a:pt x="1392707" y="604748"/>
                </a:moveTo>
                <a:lnTo>
                  <a:pt x="1386624" y="556615"/>
                </a:lnTo>
                <a:lnTo>
                  <a:pt x="1371346" y="511848"/>
                </a:lnTo>
                <a:lnTo>
                  <a:pt x="1347825" y="471512"/>
                </a:lnTo>
                <a:lnTo>
                  <a:pt x="1317015" y="436689"/>
                </a:lnTo>
                <a:lnTo>
                  <a:pt x="1299781" y="423595"/>
                </a:lnTo>
                <a:lnTo>
                  <a:pt x="1299781" y="616000"/>
                </a:lnTo>
                <a:lnTo>
                  <a:pt x="1291501" y="658825"/>
                </a:lnTo>
                <a:lnTo>
                  <a:pt x="1271460" y="695972"/>
                </a:lnTo>
                <a:lnTo>
                  <a:pt x="1241717" y="725411"/>
                </a:lnTo>
                <a:lnTo>
                  <a:pt x="1204341" y="745045"/>
                </a:lnTo>
                <a:lnTo>
                  <a:pt x="1161427" y="752856"/>
                </a:lnTo>
                <a:lnTo>
                  <a:pt x="267601" y="751497"/>
                </a:lnTo>
                <a:lnTo>
                  <a:pt x="218020" y="741591"/>
                </a:lnTo>
                <a:lnTo>
                  <a:pt x="173570" y="719328"/>
                </a:lnTo>
                <a:lnTo>
                  <a:pt x="136486" y="686219"/>
                </a:lnTo>
                <a:lnTo>
                  <a:pt x="108991" y="643775"/>
                </a:lnTo>
                <a:lnTo>
                  <a:pt x="94322" y="594779"/>
                </a:lnTo>
                <a:lnTo>
                  <a:pt x="92824" y="544487"/>
                </a:lnTo>
                <a:lnTo>
                  <a:pt x="104203" y="495477"/>
                </a:lnTo>
                <a:lnTo>
                  <a:pt x="128231" y="450316"/>
                </a:lnTo>
                <a:lnTo>
                  <a:pt x="163855" y="414045"/>
                </a:lnTo>
                <a:lnTo>
                  <a:pt x="207162" y="389128"/>
                </a:lnTo>
                <a:lnTo>
                  <a:pt x="255536" y="376618"/>
                </a:lnTo>
                <a:lnTo>
                  <a:pt x="306387" y="377596"/>
                </a:lnTo>
                <a:lnTo>
                  <a:pt x="360172" y="386537"/>
                </a:lnTo>
                <a:lnTo>
                  <a:pt x="360172" y="376618"/>
                </a:lnTo>
                <a:lnTo>
                  <a:pt x="360172" y="327152"/>
                </a:lnTo>
                <a:lnTo>
                  <a:pt x="364705" y="282181"/>
                </a:lnTo>
                <a:lnTo>
                  <a:pt x="377380" y="239826"/>
                </a:lnTo>
                <a:lnTo>
                  <a:pt x="397471" y="201028"/>
                </a:lnTo>
                <a:lnTo>
                  <a:pt x="424268" y="166712"/>
                </a:lnTo>
                <a:lnTo>
                  <a:pt x="457022" y="137795"/>
                </a:lnTo>
                <a:lnTo>
                  <a:pt x="495033" y="115227"/>
                </a:lnTo>
                <a:lnTo>
                  <a:pt x="537565" y="99910"/>
                </a:lnTo>
                <a:lnTo>
                  <a:pt x="582307" y="93662"/>
                </a:lnTo>
                <a:lnTo>
                  <a:pt x="626364" y="96139"/>
                </a:lnTo>
                <a:lnTo>
                  <a:pt x="668629" y="106807"/>
                </a:lnTo>
                <a:lnTo>
                  <a:pt x="707986" y="125158"/>
                </a:lnTo>
                <a:lnTo>
                  <a:pt x="743343" y="150672"/>
                </a:lnTo>
                <a:lnTo>
                  <a:pt x="773557" y="182829"/>
                </a:lnTo>
                <a:lnTo>
                  <a:pt x="797534" y="221107"/>
                </a:lnTo>
                <a:lnTo>
                  <a:pt x="815873" y="257619"/>
                </a:lnTo>
                <a:lnTo>
                  <a:pt x="853897" y="244132"/>
                </a:lnTo>
                <a:lnTo>
                  <a:pt x="897420" y="234442"/>
                </a:lnTo>
                <a:lnTo>
                  <a:pt x="941387" y="235331"/>
                </a:lnTo>
                <a:lnTo>
                  <a:pt x="983919" y="246519"/>
                </a:lnTo>
                <a:lnTo>
                  <a:pt x="1023112" y="267766"/>
                </a:lnTo>
                <a:lnTo>
                  <a:pt x="1055928" y="298335"/>
                </a:lnTo>
                <a:lnTo>
                  <a:pt x="1080427" y="335203"/>
                </a:lnTo>
                <a:lnTo>
                  <a:pt x="1095768" y="376720"/>
                </a:lnTo>
                <a:lnTo>
                  <a:pt x="1101140" y="421233"/>
                </a:lnTo>
                <a:lnTo>
                  <a:pt x="1101140" y="468503"/>
                </a:lnTo>
                <a:lnTo>
                  <a:pt x="1162951" y="468503"/>
                </a:lnTo>
                <a:lnTo>
                  <a:pt x="1207604" y="477443"/>
                </a:lnTo>
                <a:lnTo>
                  <a:pt x="1245870" y="499084"/>
                </a:lnTo>
                <a:lnTo>
                  <a:pt x="1275486" y="531012"/>
                </a:lnTo>
                <a:lnTo>
                  <a:pt x="1294206" y="570788"/>
                </a:lnTo>
                <a:lnTo>
                  <a:pt x="1299781" y="616000"/>
                </a:lnTo>
                <a:lnTo>
                  <a:pt x="1299781" y="423595"/>
                </a:lnTo>
                <a:lnTo>
                  <a:pt x="1279829" y="408432"/>
                </a:lnTo>
                <a:lnTo>
                  <a:pt x="1237259" y="387832"/>
                </a:lnTo>
                <a:lnTo>
                  <a:pt x="1190218" y="375932"/>
                </a:lnTo>
                <a:lnTo>
                  <a:pt x="1175931" y="322033"/>
                </a:lnTo>
                <a:lnTo>
                  <a:pt x="1151737" y="272376"/>
                </a:lnTo>
                <a:lnTo>
                  <a:pt x="1123099" y="234442"/>
                </a:lnTo>
                <a:lnTo>
                  <a:pt x="1118450" y="228282"/>
                </a:lnTo>
                <a:lnTo>
                  <a:pt x="1076896" y="191109"/>
                </a:lnTo>
                <a:lnTo>
                  <a:pt x="1037577" y="167855"/>
                </a:lnTo>
                <a:lnTo>
                  <a:pt x="995400" y="151498"/>
                </a:lnTo>
                <a:lnTo>
                  <a:pt x="951268" y="142214"/>
                </a:lnTo>
                <a:lnTo>
                  <a:pt x="906068" y="140208"/>
                </a:lnTo>
                <a:lnTo>
                  <a:pt x="860717" y="145656"/>
                </a:lnTo>
                <a:lnTo>
                  <a:pt x="830084" y="105625"/>
                </a:lnTo>
                <a:lnTo>
                  <a:pt x="794270" y="71462"/>
                </a:lnTo>
                <a:lnTo>
                  <a:pt x="754087" y="43484"/>
                </a:lnTo>
                <a:lnTo>
                  <a:pt x="710349" y="22034"/>
                </a:lnTo>
                <a:lnTo>
                  <a:pt x="663879" y="7429"/>
                </a:lnTo>
                <a:lnTo>
                  <a:pt x="615492" y="0"/>
                </a:lnTo>
                <a:lnTo>
                  <a:pt x="565988" y="63"/>
                </a:lnTo>
                <a:lnTo>
                  <a:pt x="516204" y="7950"/>
                </a:lnTo>
                <a:lnTo>
                  <a:pt x="469417" y="23799"/>
                </a:lnTo>
                <a:lnTo>
                  <a:pt x="426224" y="46037"/>
                </a:lnTo>
                <a:lnTo>
                  <a:pt x="387134" y="74066"/>
                </a:lnTo>
                <a:lnTo>
                  <a:pt x="352679" y="107302"/>
                </a:lnTo>
                <a:lnTo>
                  <a:pt x="323392" y="145161"/>
                </a:lnTo>
                <a:lnTo>
                  <a:pt x="299770" y="187071"/>
                </a:lnTo>
                <a:lnTo>
                  <a:pt x="282371" y="232422"/>
                </a:lnTo>
                <a:lnTo>
                  <a:pt x="271691" y="280644"/>
                </a:lnTo>
                <a:lnTo>
                  <a:pt x="220992" y="286639"/>
                </a:lnTo>
                <a:lnTo>
                  <a:pt x="172770" y="301510"/>
                </a:lnTo>
                <a:lnTo>
                  <a:pt x="128168" y="324650"/>
                </a:lnTo>
                <a:lnTo>
                  <a:pt x="88252" y="355511"/>
                </a:lnTo>
                <a:lnTo>
                  <a:pt x="54140" y="393509"/>
                </a:lnTo>
                <a:lnTo>
                  <a:pt x="27863" y="437781"/>
                </a:lnTo>
                <a:lnTo>
                  <a:pt x="10007" y="485254"/>
                </a:lnTo>
                <a:lnTo>
                  <a:pt x="673" y="534746"/>
                </a:lnTo>
                <a:lnTo>
                  <a:pt x="0" y="585101"/>
                </a:lnTo>
                <a:lnTo>
                  <a:pt x="8089" y="635165"/>
                </a:lnTo>
                <a:lnTo>
                  <a:pt x="25057" y="683780"/>
                </a:lnTo>
                <a:lnTo>
                  <a:pt x="50736" y="727862"/>
                </a:lnTo>
                <a:lnTo>
                  <a:pt x="83388" y="766013"/>
                </a:lnTo>
                <a:lnTo>
                  <a:pt x="121996" y="797534"/>
                </a:lnTo>
                <a:lnTo>
                  <a:pt x="165557" y="821753"/>
                </a:lnTo>
                <a:lnTo>
                  <a:pt x="213067" y="837996"/>
                </a:lnTo>
                <a:lnTo>
                  <a:pt x="263512" y="845578"/>
                </a:lnTo>
                <a:lnTo>
                  <a:pt x="1161427" y="847242"/>
                </a:lnTo>
                <a:lnTo>
                  <a:pt x="1209052" y="841298"/>
                </a:lnTo>
                <a:lnTo>
                  <a:pt x="1253197" y="826452"/>
                </a:lnTo>
                <a:lnTo>
                  <a:pt x="1292910" y="803656"/>
                </a:lnTo>
                <a:lnTo>
                  <a:pt x="1327289" y="773899"/>
                </a:lnTo>
                <a:lnTo>
                  <a:pt x="1343825" y="752856"/>
                </a:lnTo>
                <a:lnTo>
                  <a:pt x="1355382" y="738162"/>
                </a:lnTo>
                <a:lnTo>
                  <a:pt x="1376273" y="697407"/>
                </a:lnTo>
                <a:lnTo>
                  <a:pt x="1389024" y="652614"/>
                </a:lnTo>
                <a:lnTo>
                  <a:pt x="1392707" y="604748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513B6CE6-17BC-4E9B-9915-F78D135E8661}"/>
              </a:ext>
            </a:extLst>
          </p:cNvPr>
          <p:cNvSpPr txBox="1"/>
          <p:nvPr/>
        </p:nvSpPr>
        <p:spPr>
          <a:xfrm>
            <a:off x="4950757" y="5016596"/>
            <a:ext cx="21666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Segoe UI"/>
                <a:cs typeface="Segoe UI"/>
              </a:rPr>
              <a:t>For</a:t>
            </a:r>
            <a:r>
              <a:rPr sz="2800" spc="-40" dirty="0">
                <a:latin typeface="Segoe UI"/>
                <a:cs typeface="Segoe UI"/>
              </a:rPr>
              <a:t> </a:t>
            </a:r>
            <a:r>
              <a:rPr sz="2800" spc="5" dirty="0">
                <a:latin typeface="Segoe UI"/>
                <a:cs typeface="Segoe UI"/>
              </a:rPr>
              <a:t>the</a:t>
            </a:r>
            <a:r>
              <a:rPr sz="2800" spc="-70" dirty="0">
                <a:latin typeface="Segoe UI"/>
                <a:cs typeface="Segoe UI"/>
              </a:rPr>
              <a:t> </a:t>
            </a:r>
            <a:r>
              <a:rPr sz="2800" spc="10" dirty="0">
                <a:latin typeface="Segoe UI"/>
                <a:cs typeface="Segoe UI"/>
              </a:rPr>
              <a:t>Cloud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0806AE89-1B80-4B83-883A-CA5B08651374}"/>
              </a:ext>
            </a:extLst>
          </p:cNvPr>
          <p:cNvSpPr/>
          <p:nvPr/>
        </p:nvSpPr>
        <p:spPr>
          <a:xfrm>
            <a:off x="9415328" y="3248857"/>
            <a:ext cx="852169" cy="1273175"/>
          </a:xfrm>
          <a:custGeom>
            <a:avLst/>
            <a:gdLst/>
            <a:ahLst/>
            <a:cxnLst/>
            <a:rect l="l" t="t" r="r" b="b"/>
            <a:pathLst>
              <a:path w="852170" h="1273175">
                <a:moveTo>
                  <a:pt x="380377" y="984719"/>
                </a:moveTo>
                <a:lnTo>
                  <a:pt x="258660" y="984719"/>
                </a:lnTo>
                <a:lnTo>
                  <a:pt x="258660" y="1075626"/>
                </a:lnTo>
                <a:lnTo>
                  <a:pt x="380377" y="1075626"/>
                </a:lnTo>
                <a:lnTo>
                  <a:pt x="380377" y="984719"/>
                </a:lnTo>
                <a:close/>
              </a:path>
              <a:path w="852170" h="1273175">
                <a:moveTo>
                  <a:pt x="745553" y="60591"/>
                </a:moveTo>
                <a:lnTo>
                  <a:pt x="699897" y="60591"/>
                </a:lnTo>
                <a:lnTo>
                  <a:pt x="699897" y="0"/>
                </a:lnTo>
                <a:lnTo>
                  <a:pt x="152146" y="0"/>
                </a:lnTo>
                <a:lnTo>
                  <a:pt x="152146" y="60591"/>
                </a:lnTo>
                <a:lnTo>
                  <a:pt x="106502" y="60591"/>
                </a:lnTo>
                <a:lnTo>
                  <a:pt x="106502" y="151498"/>
                </a:lnTo>
                <a:lnTo>
                  <a:pt x="745553" y="151498"/>
                </a:lnTo>
                <a:lnTo>
                  <a:pt x="745553" y="60591"/>
                </a:lnTo>
                <a:close/>
              </a:path>
              <a:path w="852170" h="1273175">
                <a:moveTo>
                  <a:pt x="791197" y="984719"/>
                </a:moveTo>
                <a:lnTo>
                  <a:pt x="684682" y="984719"/>
                </a:lnTo>
                <a:lnTo>
                  <a:pt x="684682" y="1075626"/>
                </a:lnTo>
                <a:lnTo>
                  <a:pt x="791197" y="1075626"/>
                </a:lnTo>
                <a:lnTo>
                  <a:pt x="791197" y="984719"/>
                </a:lnTo>
                <a:close/>
              </a:path>
              <a:path w="852170" h="1273175">
                <a:moveTo>
                  <a:pt x="852055" y="1166533"/>
                </a:moveTo>
                <a:lnTo>
                  <a:pt x="791197" y="1166533"/>
                </a:lnTo>
                <a:lnTo>
                  <a:pt x="791197" y="1075651"/>
                </a:lnTo>
                <a:lnTo>
                  <a:pt x="593394" y="1075651"/>
                </a:lnTo>
                <a:lnTo>
                  <a:pt x="593394" y="984402"/>
                </a:lnTo>
                <a:lnTo>
                  <a:pt x="791197" y="984402"/>
                </a:lnTo>
                <a:lnTo>
                  <a:pt x="791197" y="833602"/>
                </a:lnTo>
                <a:lnTo>
                  <a:pt x="471678" y="833602"/>
                </a:lnTo>
                <a:lnTo>
                  <a:pt x="471678" y="984402"/>
                </a:lnTo>
                <a:lnTo>
                  <a:pt x="471678" y="1075651"/>
                </a:lnTo>
                <a:lnTo>
                  <a:pt x="471678" y="1166533"/>
                </a:lnTo>
                <a:lnTo>
                  <a:pt x="380377" y="1166533"/>
                </a:lnTo>
                <a:lnTo>
                  <a:pt x="380377" y="1075651"/>
                </a:lnTo>
                <a:lnTo>
                  <a:pt x="167360" y="1075651"/>
                </a:lnTo>
                <a:lnTo>
                  <a:pt x="167360" y="984402"/>
                </a:lnTo>
                <a:lnTo>
                  <a:pt x="471678" y="984402"/>
                </a:lnTo>
                <a:lnTo>
                  <a:pt x="471678" y="833602"/>
                </a:lnTo>
                <a:lnTo>
                  <a:pt x="167360" y="833602"/>
                </a:lnTo>
                <a:lnTo>
                  <a:pt x="167360" y="742365"/>
                </a:lnTo>
                <a:lnTo>
                  <a:pt x="258660" y="742365"/>
                </a:lnTo>
                <a:lnTo>
                  <a:pt x="258660" y="833221"/>
                </a:lnTo>
                <a:lnTo>
                  <a:pt x="380377" y="833221"/>
                </a:lnTo>
                <a:lnTo>
                  <a:pt x="380377" y="742365"/>
                </a:lnTo>
                <a:lnTo>
                  <a:pt x="471678" y="742365"/>
                </a:lnTo>
                <a:lnTo>
                  <a:pt x="471678" y="833221"/>
                </a:lnTo>
                <a:lnTo>
                  <a:pt x="593394" y="833221"/>
                </a:lnTo>
                <a:lnTo>
                  <a:pt x="593394" y="742365"/>
                </a:lnTo>
                <a:lnTo>
                  <a:pt x="684682" y="742365"/>
                </a:lnTo>
                <a:lnTo>
                  <a:pt x="684682" y="833221"/>
                </a:lnTo>
                <a:lnTo>
                  <a:pt x="791197" y="833221"/>
                </a:lnTo>
                <a:lnTo>
                  <a:pt x="791197" y="257543"/>
                </a:lnTo>
                <a:lnTo>
                  <a:pt x="684682" y="257543"/>
                </a:lnTo>
                <a:lnTo>
                  <a:pt x="684682" y="348246"/>
                </a:lnTo>
                <a:lnTo>
                  <a:pt x="684682" y="500316"/>
                </a:lnTo>
                <a:lnTo>
                  <a:pt x="684682" y="590296"/>
                </a:lnTo>
                <a:lnTo>
                  <a:pt x="593394" y="590296"/>
                </a:lnTo>
                <a:lnTo>
                  <a:pt x="593394" y="500316"/>
                </a:lnTo>
                <a:lnTo>
                  <a:pt x="684682" y="500316"/>
                </a:lnTo>
                <a:lnTo>
                  <a:pt x="684682" y="348246"/>
                </a:lnTo>
                <a:lnTo>
                  <a:pt x="593394" y="348246"/>
                </a:lnTo>
                <a:lnTo>
                  <a:pt x="593394" y="257543"/>
                </a:lnTo>
                <a:lnTo>
                  <a:pt x="471678" y="257543"/>
                </a:lnTo>
                <a:lnTo>
                  <a:pt x="471678" y="348246"/>
                </a:lnTo>
                <a:lnTo>
                  <a:pt x="471678" y="500316"/>
                </a:lnTo>
                <a:lnTo>
                  <a:pt x="471678" y="590296"/>
                </a:lnTo>
                <a:lnTo>
                  <a:pt x="380377" y="590296"/>
                </a:lnTo>
                <a:lnTo>
                  <a:pt x="380377" y="500316"/>
                </a:lnTo>
                <a:lnTo>
                  <a:pt x="471678" y="500316"/>
                </a:lnTo>
                <a:lnTo>
                  <a:pt x="471678" y="348246"/>
                </a:lnTo>
                <a:lnTo>
                  <a:pt x="380377" y="348246"/>
                </a:lnTo>
                <a:lnTo>
                  <a:pt x="380377" y="257543"/>
                </a:lnTo>
                <a:lnTo>
                  <a:pt x="258660" y="257543"/>
                </a:lnTo>
                <a:lnTo>
                  <a:pt x="258660" y="348246"/>
                </a:lnTo>
                <a:lnTo>
                  <a:pt x="258660" y="500316"/>
                </a:lnTo>
                <a:lnTo>
                  <a:pt x="258660" y="590296"/>
                </a:lnTo>
                <a:lnTo>
                  <a:pt x="167360" y="590296"/>
                </a:lnTo>
                <a:lnTo>
                  <a:pt x="167360" y="500316"/>
                </a:lnTo>
                <a:lnTo>
                  <a:pt x="258660" y="500316"/>
                </a:lnTo>
                <a:lnTo>
                  <a:pt x="258660" y="348246"/>
                </a:lnTo>
                <a:lnTo>
                  <a:pt x="167360" y="348246"/>
                </a:lnTo>
                <a:lnTo>
                  <a:pt x="167360" y="256997"/>
                </a:lnTo>
                <a:lnTo>
                  <a:pt x="791197" y="256997"/>
                </a:lnTo>
                <a:lnTo>
                  <a:pt x="791197" y="151815"/>
                </a:lnTo>
                <a:lnTo>
                  <a:pt x="60858" y="151815"/>
                </a:lnTo>
                <a:lnTo>
                  <a:pt x="60858" y="256997"/>
                </a:lnTo>
                <a:lnTo>
                  <a:pt x="60858" y="348246"/>
                </a:lnTo>
                <a:lnTo>
                  <a:pt x="60858" y="1166533"/>
                </a:lnTo>
                <a:lnTo>
                  <a:pt x="0" y="1166533"/>
                </a:lnTo>
                <a:lnTo>
                  <a:pt x="0" y="1272578"/>
                </a:lnTo>
                <a:lnTo>
                  <a:pt x="852055" y="1272578"/>
                </a:lnTo>
                <a:lnTo>
                  <a:pt x="852055" y="1166533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31D77EAE-C94B-45B6-83AC-79FEDE8C2403}"/>
              </a:ext>
            </a:extLst>
          </p:cNvPr>
          <p:cNvSpPr txBox="1"/>
          <p:nvPr/>
        </p:nvSpPr>
        <p:spPr>
          <a:xfrm>
            <a:off x="8245899" y="5016596"/>
            <a:ext cx="31991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Segoe UI"/>
                <a:cs typeface="Segoe UI"/>
              </a:rPr>
              <a:t>And</a:t>
            </a:r>
            <a:r>
              <a:rPr sz="2800" spc="-35" dirty="0">
                <a:latin typeface="Segoe UI"/>
                <a:cs typeface="Segoe UI"/>
              </a:rPr>
              <a:t> </a:t>
            </a:r>
            <a:r>
              <a:rPr sz="2800" spc="10" dirty="0">
                <a:latin typeface="Segoe UI"/>
                <a:cs typeface="Segoe UI"/>
              </a:rPr>
              <a:t>for</a:t>
            </a:r>
            <a:r>
              <a:rPr sz="2800" spc="-60" dirty="0">
                <a:latin typeface="Segoe UI"/>
                <a:cs typeface="Segoe UI"/>
              </a:rPr>
              <a:t> </a:t>
            </a:r>
            <a:r>
              <a:rPr sz="2800" dirty="0">
                <a:latin typeface="Segoe UI"/>
                <a:cs typeface="Segoe UI"/>
              </a:rPr>
              <a:t>on</a:t>
            </a:r>
            <a:r>
              <a:rPr sz="2800" spc="-25" dirty="0">
                <a:latin typeface="Segoe UI"/>
                <a:cs typeface="Segoe UI"/>
              </a:rPr>
              <a:t> </a:t>
            </a:r>
            <a:r>
              <a:rPr sz="2800" spc="-15" dirty="0">
                <a:latin typeface="Segoe UI"/>
                <a:cs typeface="Segoe UI"/>
              </a:rPr>
              <a:t>premises</a:t>
            </a:r>
            <a:endParaRPr sz="28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099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69243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4" descr="Github : all about this code hosting platform - DSX Hub">
            <a:extLst>
              <a:ext uri="{FF2B5EF4-FFF2-40B4-BE49-F238E27FC236}">
                <a16:creationId xmlns:a16="http://schemas.microsoft.com/office/drawing/2014/main" id="{A71E33DA-9798-44E1-BDF2-9B458F0B8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2" y="5851360"/>
            <a:ext cx="699136" cy="34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2">
            <a:extLst>
              <a:ext uri="{FF2B5EF4-FFF2-40B4-BE49-F238E27FC236}">
                <a16:creationId xmlns:a16="http://schemas.microsoft.com/office/drawing/2014/main" id="{82B5D967-24B0-460F-925A-61D2ADD14FC2}"/>
              </a:ext>
            </a:extLst>
          </p:cNvPr>
          <p:cNvSpPr/>
          <p:nvPr/>
        </p:nvSpPr>
        <p:spPr>
          <a:xfrm>
            <a:off x="7960223" y="2068771"/>
            <a:ext cx="1427224" cy="85871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C73648B-3C5F-46BA-BEE4-7F5C56975BB1}"/>
              </a:ext>
            </a:extLst>
          </p:cNvPr>
          <p:cNvSpPr/>
          <p:nvPr/>
        </p:nvSpPr>
        <p:spPr>
          <a:xfrm>
            <a:off x="5933242" y="2040534"/>
            <a:ext cx="1440502" cy="130217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581607B2-ED5E-4221-9033-02D693D59219}"/>
              </a:ext>
            </a:extLst>
          </p:cNvPr>
          <p:cNvSpPr/>
          <p:nvPr/>
        </p:nvSpPr>
        <p:spPr>
          <a:xfrm>
            <a:off x="2011513" y="2086840"/>
            <a:ext cx="1427224" cy="85871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2F3D8E4-23E5-4A38-84B0-0C79187056CC}"/>
              </a:ext>
            </a:extLst>
          </p:cNvPr>
          <p:cNvSpPr/>
          <p:nvPr/>
        </p:nvSpPr>
        <p:spPr>
          <a:xfrm>
            <a:off x="1267221" y="1015708"/>
            <a:ext cx="10650170" cy="48265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A53CE046-0490-4964-879F-EA9799F7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221" y="10157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3933F3-6525-415B-BD3B-295A3826D05D}"/>
              </a:ext>
            </a:extLst>
          </p:cNvPr>
          <p:cNvSpPr/>
          <p:nvPr/>
        </p:nvSpPr>
        <p:spPr>
          <a:xfrm>
            <a:off x="1597420" y="1345906"/>
            <a:ext cx="10171749" cy="4420883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0" name="Graphic 25">
            <a:extLst>
              <a:ext uri="{FF2B5EF4-FFF2-40B4-BE49-F238E27FC236}">
                <a16:creationId xmlns:a16="http://schemas.microsoft.com/office/drawing/2014/main" id="{EE0A3496-AC23-44C7-8563-29F65C9B1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421" y="13459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0C20105A-E9D8-4762-AA41-16D129E99B7A}"/>
              </a:ext>
            </a:extLst>
          </p:cNvPr>
          <p:cNvSpPr/>
          <p:nvPr/>
        </p:nvSpPr>
        <p:spPr>
          <a:xfrm>
            <a:off x="1927621" y="1665078"/>
            <a:ext cx="5719287" cy="3977257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2" name="Graphic 28">
            <a:extLst>
              <a:ext uri="{FF2B5EF4-FFF2-40B4-BE49-F238E27FC236}">
                <a16:creationId xmlns:a16="http://schemas.microsoft.com/office/drawing/2014/main" id="{A195F6D6-862D-44D5-8EF1-BF4F49F6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21" y="1692362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3">
            <a:extLst>
              <a:ext uri="{FF2B5EF4-FFF2-40B4-BE49-F238E27FC236}">
                <a16:creationId xmlns:a16="http://schemas.microsoft.com/office/drawing/2014/main" id="{6CA6E9FE-769B-4295-978F-A60FC38E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 bwMode="auto">
          <a:xfrm flipH="1">
            <a:off x="108645" y="158604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2">
            <a:extLst>
              <a:ext uri="{FF2B5EF4-FFF2-40B4-BE49-F238E27FC236}">
                <a16:creationId xmlns:a16="http://schemas.microsoft.com/office/drawing/2014/main" id="{59650311-3A51-4978-AB6E-69AA35D21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78" y="349338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7">
            <a:extLst>
              <a:ext uri="{FF2B5EF4-FFF2-40B4-BE49-F238E27FC236}">
                <a16:creationId xmlns:a16="http://schemas.microsoft.com/office/drawing/2014/main" id="{DE8B91CD-EBE2-4909-89FB-8D054303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7340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19">
            <a:extLst>
              <a:ext uri="{FF2B5EF4-FFF2-40B4-BE49-F238E27FC236}">
                <a16:creationId xmlns:a16="http://schemas.microsoft.com/office/drawing/2014/main" id="{7248A066-647D-40AC-A5F6-2E668692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416" y="1034150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35">
            <a:extLst>
              <a:ext uri="{FF2B5EF4-FFF2-40B4-BE49-F238E27FC236}">
                <a16:creationId xmlns:a16="http://schemas.microsoft.com/office/drawing/2014/main" id="{EEAB8038-2F98-4FF9-8591-B400F3211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62" y="3130556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49">
            <a:extLst>
              <a:ext uri="{FF2B5EF4-FFF2-40B4-BE49-F238E27FC236}">
                <a16:creationId xmlns:a16="http://schemas.microsoft.com/office/drawing/2014/main" id="{BECC5C04-ACBD-40C9-9A86-8ACF7ADB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47" y="2768747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51">
            <a:extLst>
              <a:ext uri="{FF2B5EF4-FFF2-40B4-BE49-F238E27FC236}">
                <a16:creationId xmlns:a16="http://schemas.microsoft.com/office/drawing/2014/main" id="{DF2E4A85-E7C4-4677-B2DB-6F358E24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6" y="3508433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8">
            <a:extLst>
              <a:ext uri="{FF2B5EF4-FFF2-40B4-BE49-F238E27FC236}">
                <a16:creationId xmlns:a16="http://schemas.microsoft.com/office/drawing/2014/main" id="{4B447CF0-0D91-44C0-81E3-8E8551F93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78" y="1038570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7">
            <a:extLst>
              <a:ext uri="{FF2B5EF4-FFF2-40B4-BE49-F238E27FC236}">
                <a16:creationId xmlns:a16="http://schemas.microsoft.com/office/drawing/2014/main" id="{9E4CD1A4-100C-4E23-9049-7C428534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/>
        </p:blipFill>
        <p:spPr bwMode="auto">
          <a:xfrm>
            <a:off x="1632381" y="3292898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ED540283-2C0E-48BC-9633-354B9AE30A2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874297" y="1034063"/>
            <a:ext cx="288000" cy="288000"/>
          </a:xfrm>
          <a:prstGeom prst="rect">
            <a:avLst/>
          </a:prstGeom>
        </p:spPr>
      </p:pic>
      <p:pic>
        <p:nvPicPr>
          <p:cNvPr id="23" name="Graphic 7">
            <a:extLst>
              <a:ext uri="{FF2B5EF4-FFF2-40B4-BE49-F238E27FC236}">
                <a16:creationId xmlns:a16="http://schemas.microsoft.com/office/drawing/2014/main" id="{526EBBA5-EB59-4402-8BB9-75A483D6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rcRect/>
          <a:stretch/>
        </p:blipFill>
        <p:spPr bwMode="auto">
          <a:xfrm>
            <a:off x="1649384" y="2966482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151053-31B4-4A28-8927-8DA97DD8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464" y="1043546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10">
            <a:extLst>
              <a:ext uri="{FF2B5EF4-FFF2-40B4-BE49-F238E27FC236}">
                <a16:creationId xmlns:a16="http://schemas.microsoft.com/office/drawing/2014/main" id="{846ED494-7A62-4E33-AA39-5068F7B10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21" y="2655134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6">
            <a:extLst>
              <a:ext uri="{FF2B5EF4-FFF2-40B4-BE49-F238E27FC236}">
                <a16:creationId xmlns:a16="http://schemas.microsoft.com/office/drawing/2014/main" id="{8A44E9E4-2F57-402C-B9E5-B8741611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345" y="1034743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14">
            <a:extLst>
              <a:ext uri="{FF2B5EF4-FFF2-40B4-BE49-F238E27FC236}">
                <a16:creationId xmlns:a16="http://schemas.microsoft.com/office/drawing/2014/main" id="{25A3474F-1718-4F4B-8194-C2A48A10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79" y="5147405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35">
            <a:extLst>
              <a:ext uri="{FF2B5EF4-FFF2-40B4-BE49-F238E27FC236}">
                <a16:creationId xmlns:a16="http://schemas.microsoft.com/office/drawing/2014/main" id="{6777E83D-9CFD-49C3-9AB6-DE36EFE8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44" y="2662159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43">
            <a:extLst>
              <a:ext uri="{FF2B5EF4-FFF2-40B4-BE49-F238E27FC236}">
                <a16:creationId xmlns:a16="http://schemas.microsoft.com/office/drawing/2014/main" id="{72094282-4BDC-4F20-B86A-F241F7EC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43" y="2640953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30F3EBF-17FC-415A-9A43-CB3064E6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543" y="2485659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Graphic 8">
            <a:extLst>
              <a:ext uri="{FF2B5EF4-FFF2-40B4-BE49-F238E27FC236}">
                <a16:creationId xmlns:a16="http://schemas.microsoft.com/office/drawing/2014/main" id="{C046355E-6B5D-4624-B0D4-DC438AD6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226" y="1040543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14">
            <a:extLst>
              <a:ext uri="{FF2B5EF4-FFF2-40B4-BE49-F238E27FC236}">
                <a16:creationId xmlns:a16="http://schemas.microsoft.com/office/drawing/2014/main" id="{388BB442-3966-4591-9FA4-E8E91BC7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29" y="3353722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17">
            <a:extLst>
              <a:ext uri="{FF2B5EF4-FFF2-40B4-BE49-F238E27FC236}">
                <a16:creationId xmlns:a16="http://schemas.microsoft.com/office/drawing/2014/main" id="{21091647-C1A9-46F7-916A-2849C6E07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702" y="103805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24">
            <a:extLst>
              <a:ext uri="{FF2B5EF4-FFF2-40B4-BE49-F238E27FC236}">
                <a16:creationId xmlns:a16="http://schemas.microsoft.com/office/drawing/2014/main" id="{9A9ADF59-B96F-40E2-BA92-7838881C0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933" y="2668071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7">
            <a:extLst>
              <a:ext uri="{FF2B5EF4-FFF2-40B4-BE49-F238E27FC236}">
                <a16:creationId xmlns:a16="http://schemas.microsoft.com/office/drawing/2014/main" id="{28BFE10A-F8E8-43DD-8A06-F73B3B895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59" y="2678706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Graphic 6">
            <a:extLst>
              <a:ext uri="{FF2B5EF4-FFF2-40B4-BE49-F238E27FC236}">
                <a16:creationId xmlns:a16="http://schemas.microsoft.com/office/drawing/2014/main" id="{C447C28A-1026-4495-99FA-96276186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34" y="2670885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Graphic 19">
            <a:extLst>
              <a:ext uri="{FF2B5EF4-FFF2-40B4-BE49-F238E27FC236}">
                <a16:creationId xmlns:a16="http://schemas.microsoft.com/office/drawing/2014/main" id="{19F5D8D2-61C3-468A-8EBD-80C2B811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40" y="1033027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23">
            <a:extLst>
              <a:ext uri="{FF2B5EF4-FFF2-40B4-BE49-F238E27FC236}">
                <a16:creationId xmlns:a16="http://schemas.microsoft.com/office/drawing/2014/main" id="{0DF67B01-2395-4093-839A-09A4AED8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059" y="1031604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7">
            <a:extLst>
              <a:ext uri="{FF2B5EF4-FFF2-40B4-BE49-F238E27FC236}">
                <a16:creationId xmlns:a16="http://schemas.microsoft.com/office/drawing/2014/main" id="{74D82807-6C53-4015-B6BE-790C89FF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821" y="1037533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23">
            <a:extLst>
              <a:ext uri="{FF2B5EF4-FFF2-40B4-BE49-F238E27FC236}">
                <a16:creationId xmlns:a16="http://schemas.microsoft.com/office/drawing/2014/main" id="{70724514-43E1-4789-88F0-DA4C81EB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12" y="208366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42">
            <a:extLst>
              <a:ext uri="{FF2B5EF4-FFF2-40B4-BE49-F238E27FC236}">
                <a16:creationId xmlns:a16="http://schemas.microsoft.com/office/drawing/2014/main" id="{A49A8871-9137-49B2-A09F-1027ABAAE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20" y="2383671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23">
            <a:extLst>
              <a:ext uri="{FF2B5EF4-FFF2-40B4-BE49-F238E27FC236}">
                <a16:creationId xmlns:a16="http://schemas.microsoft.com/office/drawing/2014/main" id="{789E4EAA-B083-4187-8EE5-00852E6FF0A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>
            <a:off x="2516106" y="2664020"/>
            <a:ext cx="252000" cy="252000"/>
          </a:xfrm>
          <a:prstGeom prst="rect">
            <a:avLst/>
          </a:prstGeom>
        </p:spPr>
      </p:pic>
      <p:sp>
        <p:nvSpPr>
          <p:cNvPr id="43" name="Rectangle 12">
            <a:extLst>
              <a:ext uri="{FF2B5EF4-FFF2-40B4-BE49-F238E27FC236}">
                <a16:creationId xmlns:a16="http://schemas.microsoft.com/office/drawing/2014/main" id="{30C94540-29A4-4DEF-911D-CA8DE56A0448}"/>
              </a:ext>
            </a:extLst>
          </p:cNvPr>
          <p:cNvSpPr/>
          <p:nvPr/>
        </p:nvSpPr>
        <p:spPr>
          <a:xfrm>
            <a:off x="4116839" y="2430943"/>
            <a:ext cx="3045458" cy="81860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</a:t>
            </a:r>
            <a:r>
              <a:rPr lang="en-US" sz="8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en-US" sz="105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18">
            <a:extLst>
              <a:ext uri="{FF2B5EF4-FFF2-40B4-BE49-F238E27FC236}">
                <a16:creationId xmlns:a16="http://schemas.microsoft.com/office/drawing/2014/main" id="{C591CE13-430B-41DF-98A3-6B950A11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10" y="2430313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7">
            <a:extLst>
              <a:ext uri="{FF2B5EF4-FFF2-40B4-BE49-F238E27FC236}">
                <a16:creationId xmlns:a16="http://schemas.microsoft.com/office/drawing/2014/main" id="{3A589549-DC62-4A8F-B72B-61595B8D94B8}"/>
              </a:ext>
            </a:extLst>
          </p:cNvPr>
          <p:cNvSpPr/>
          <p:nvPr/>
        </p:nvSpPr>
        <p:spPr>
          <a:xfrm>
            <a:off x="4019835" y="2058989"/>
            <a:ext cx="1293760" cy="121078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6" name="Graphic 35">
            <a:extLst>
              <a:ext uri="{FF2B5EF4-FFF2-40B4-BE49-F238E27FC236}">
                <a16:creationId xmlns:a16="http://schemas.microsoft.com/office/drawing/2014/main" id="{55E13372-2192-4A10-A239-0EBE3FF5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34" y="2065052"/>
            <a:ext cx="307153" cy="30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10">
            <a:extLst>
              <a:ext uri="{FF2B5EF4-FFF2-40B4-BE49-F238E27FC236}">
                <a16:creationId xmlns:a16="http://schemas.microsoft.com/office/drawing/2014/main" id="{FF9E5876-D6A4-427B-901A-A9298D24925B}"/>
              </a:ext>
            </a:extLst>
          </p:cNvPr>
          <p:cNvSpPr/>
          <p:nvPr/>
        </p:nvSpPr>
        <p:spPr>
          <a:xfrm>
            <a:off x="3939374" y="1780652"/>
            <a:ext cx="1461492" cy="3739207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29DB8765-C47D-49A5-82CD-DEDEEEE41D35}"/>
              </a:ext>
            </a:extLst>
          </p:cNvPr>
          <p:cNvSpPr/>
          <p:nvPr/>
        </p:nvSpPr>
        <p:spPr>
          <a:xfrm>
            <a:off x="4203397" y="2461945"/>
            <a:ext cx="1044200" cy="6208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49" name="Graphic 41">
            <a:extLst>
              <a:ext uri="{FF2B5EF4-FFF2-40B4-BE49-F238E27FC236}">
                <a16:creationId xmlns:a16="http://schemas.microsoft.com/office/drawing/2014/main" id="{9D2C0D02-EBDD-4085-98DE-81CD7E456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71" y="1695689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8">
            <a:extLst>
              <a:ext uri="{FF2B5EF4-FFF2-40B4-BE49-F238E27FC236}">
                <a16:creationId xmlns:a16="http://schemas.microsoft.com/office/drawing/2014/main" id="{C5CF6704-BDF8-41EE-A9DB-C395F31A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75" y="2509671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7">
            <a:extLst>
              <a:ext uri="{FF2B5EF4-FFF2-40B4-BE49-F238E27FC236}">
                <a16:creationId xmlns:a16="http://schemas.microsoft.com/office/drawing/2014/main" id="{85D0E43C-3241-43AB-B093-6C82C8098B95}"/>
              </a:ext>
            </a:extLst>
          </p:cNvPr>
          <p:cNvSpPr/>
          <p:nvPr/>
        </p:nvSpPr>
        <p:spPr>
          <a:xfrm>
            <a:off x="4022599" y="3390227"/>
            <a:ext cx="1290996" cy="115000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2" name="Graphic 35">
            <a:extLst>
              <a:ext uri="{FF2B5EF4-FFF2-40B4-BE49-F238E27FC236}">
                <a16:creationId xmlns:a16="http://schemas.microsoft.com/office/drawing/2014/main" id="{FFB5FF87-0E0D-4FCE-8BE4-A56AD119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599" y="33886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ctangle 7">
            <a:extLst>
              <a:ext uri="{FF2B5EF4-FFF2-40B4-BE49-F238E27FC236}">
                <a16:creationId xmlns:a16="http://schemas.microsoft.com/office/drawing/2014/main" id="{230BEC82-B6D1-4C0E-B911-DC6FCC14ACA6}"/>
              </a:ext>
            </a:extLst>
          </p:cNvPr>
          <p:cNvSpPr/>
          <p:nvPr/>
        </p:nvSpPr>
        <p:spPr>
          <a:xfrm>
            <a:off x="5942920" y="3395603"/>
            <a:ext cx="1430824" cy="117644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4" name="Graphic 35">
            <a:extLst>
              <a:ext uri="{FF2B5EF4-FFF2-40B4-BE49-F238E27FC236}">
                <a16:creationId xmlns:a16="http://schemas.microsoft.com/office/drawing/2014/main" id="{C90CB747-5B84-42A1-A904-C7D51216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61" y="340143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10">
            <a:extLst>
              <a:ext uri="{FF2B5EF4-FFF2-40B4-BE49-F238E27FC236}">
                <a16:creationId xmlns:a16="http://schemas.microsoft.com/office/drawing/2014/main" id="{CF6B5108-6C41-4CA1-9872-85450CD197B3}"/>
              </a:ext>
            </a:extLst>
          </p:cNvPr>
          <p:cNvSpPr/>
          <p:nvPr/>
        </p:nvSpPr>
        <p:spPr>
          <a:xfrm>
            <a:off x="5883540" y="1780652"/>
            <a:ext cx="1554054" cy="372771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BB7ABE00-42E7-487F-966A-E8271C3C592F}"/>
              </a:ext>
            </a:extLst>
          </p:cNvPr>
          <p:cNvSpPr/>
          <p:nvPr/>
        </p:nvSpPr>
        <p:spPr>
          <a:xfrm>
            <a:off x="6098600" y="2454624"/>
            <a:ext cx="1008877" cy="659554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57" name="Graphic 35">
            <a:extLst>
              <a:ext uri="{FF2B5EF4-FFF2-40B4-BE49-F238E27FC236}">
                <a16:creationId xmlns:a16="http://schemas.microsoft.com/office/drawing/2014/main" id="{AAB59D37-531F-40B0-90E1-4F7015BE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64" y="2041159"/>
            <a:ext cx="307153" cy="30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7">
            <a:extLst>
              <a:ext uri="{FF2B5EF4-FFF2-40B4-BE49-F238E27FC236}">
                <a16:creationId xmlns:a16="http://schemas.microsoft.com/office/drawing/2014/main" id="{B6ED6397-9F90-40EF-BABE-07A56EA5720A}"/>
              </a:ext>
            </a:extLst>
          </p:cNvPr>
          <p:cNvSpPr/>
          <p:nvPr/>
        </p:nvSpPr>
        <p:spPr>
          <a:xfrm>
            <a:off x="4032364" y="4709066"/>
            <a:ext cx="1290823" cy="75246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9" name="Graphic 35">
            <a:extLst>
              <a:ext uri="{FF2B5EF4-FFF2-40B4-BE49-F238E27FC236}">
                <a16:creationId xmlns:a16="http://schemas.microsoft.com/office/drawing/2014/main" id="{16D60E12-6382-4596-A888-306FB099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364" y="470747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ctangle 7">
            <a:extLst>
              <a:ext uri="{FF2B5EF4-FFF2-40B4-BE49-F238E27FC236}">
                <a16:creationId xmlns:a16="http://schemas.microsoft.com/office/drawing/2014/main" id="{A7D947C0-5A4A-42BD-AAC0-0684AFE54E1B}"/>
              </a:ext>
            </a:extLst>
          </p:cNvPr>
          <p:cNvSpPr/>
          <p:nvPr/>
        </p:nvSpPr>
        <p:spPr>
          <a:xfrm>
            <a:off x="5922400" y="4715292"/>
            <a:ext cx="1426415" cy="75777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1" name="Graphic 35">
            <a:extLst>
              <a:ext uri="{FF2B5EF4-FFF2-40B4-BE49-F238E27FC236}">
                <a16:creationId xmlns:a16="http://schemas.microsoft.com/office/drawing/2014/main" id="{BA448922-E6BF-4DDC-8F09-8759D26E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364" y="4722668"/>
            <a:ext cx="300005" cy="30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2">
            <a:extLst>
              <a:ext uri="{FF2B5EF4-FFF2-40B4-BE49-F238E27FC236}">
                <a16:creationId xmlns:a16="http://schemas.microsoft.com/office/drawing/2014/main" id="{14E7AC75-BEE8-49C9-8EE8-3962482FA0F3}"/>
              </a:ext>
            </a:extLst>
          </p:cNvPr>
          <p:cNvSpPr/>
          <p:nvPr/>
        </p:nvSpPr>
        <p:spPr>
          <a:xfrm>
            <a:off x="4116838" y="3728964"/>
            <a:ext cx="3055164" cy="705147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</a:t>
            </a:r>
            <a:r>
              <a:rPr lang="en-US" sz="10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en-US" sz="105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Graphic 18">
            <a:extLst>
              <a:ext uri="{FF2B5EF4-FFF2-40B4-BE49-F238E27FC236}">
                <a16:creationId xmlns:a16="http://schemas.microsoft.com/office/drawing/2014/main" id="{500A9C70-B028-4ED6-A273-276B40092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57" y="372833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Graphic 17">
            <a:extLst>
              <a:ext uri="{FF2B5EF4-FFF2-40B4-BE49-F238E27FC236}">
                <a16:creationId xmlns:a16="http://schemas.microsoft.com/office/drawing/2014/main" id="{CD59AC83-E38B-4B64-9D52-016EB9470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496" y="2757800"/>
            <a:ext cx="252001" cy="25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Graphic 17">
            <a:extLst>
              <a:ext uri="{FF2B5EF4-FFF2-40B4-BE49-F238E27FC236}">
                <a16:creationId xmlns:a16="http://schemas.microsoft.com/office/drawing/2014/main" id="{AB5C426F-3B9D-435F-BC06-7D84D4D1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784" y="2757800"/>
            <a:ext cx="252001" cy="25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17">
            <a:extLst>
              <a:ext uri="{FF2B5EF4-FFF2-40B4-BE49-F238E27FC236}">
                <a16:creationId xmlns:a16="http://schemas.microsoft.com/office/drawing/2014/main" id="{DA23DDBB-B91C-439F-9CF1-0C9070208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49" y="4072727"/>
            <a:ext cx="252001" cy="25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17">
            <a:extLst>
              <a:ext uri="{FF2B5EF4-FFF2-40B4-BE49-F238E27FC236}">
                <a16:creationId xmlns:a16="http://schemas.microsoft.com/office/drawing/2014/main" id="{F10CBE60-E294-4CB3-BE44-AECD5FA7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6" y="4052154"/>
            <a:ext cx="252001" cy="25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30">
            <a:extLst>
              <a:ext uri="{FF2B5EF4-FFF2-40B4-BE49-F238E27FC236}">
                <a16:creationId xmlns:a16="http://schemas.microsoft.com/office/drawing/2014/main" id="{091C9955-37EA-4CE1-988F-03CA943D79D3}"/>
              </a:ext>
            </a:extLst>
          </p:cNvPr>
          <p:cNvSpPr/>
          <p:nvPr/>
        </p:nvSpPr>
        <p:spPr>
          <a:xfrm>
            <a:off x="4175587" y="3771553"/>
            <a:ext cx="1044200" cy="6208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69" name="Rectangle 30">
            <a:extLst>
              <a:ext uri="{FF2B5EF4-FFF2-40B4-BE49-F238E27FC236}">
                <a16:creationId xmlns:a16="http://schemas.microsoft.com/office/drawing/2014/main" id="{A1DE9053-C665-417A-9ACA-27A873241034}"/>
              </a:ext>
            </a:extLst>
          </p:cNvPr>
          <p:cNvSpPr/>
          <p:nvPr/>
        </p:nvSpPr>
        <p:spPr>
          <a:xfrm>
            <a:off x="6070790" y="3764232"/>
            <a:ext cx="1008877" cy="659554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70" name="Graphic 6">
            <a:extLst>
              <a:ext uri="{FF2B5EF4-FFF2-40B4-BE49-F238E27FC236}">
                <a16:creationId xmlns:a16="http://schemas.microsoft.com/office/drawing/2014/main" id="{59C90117-839D-467A-9CCE-87EC9D427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103" y="1040543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Graphic 37">
            <a:extLst>
              <a:ext uri="{FF2B5EF4-FFF2-40B4-BE49-F238E27FC236}">
                <a16:creationId xmlns:a16="http://schemas.microsoft.com/office/drawing/2014/main" id="{A4B24A21-B373-4E69-8A39-BD1F7B68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91" y="5036663"/>
            <a:ext cx="340407" cy="34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37">
            <a:extLst>
              <a:ext uri="{FF2B5EF4-FFF2-40B4-BE49-F238E27FC236}">
                <a16:creationId xmlns:a16="http://schemas.microsoft.com/office/drawing/2014/main" id="{72AD22FB-DACB-4C4E-AC06-806579EB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96" y="5058998"/>
            <a:ext cx="340407" cy="34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ectangle 6">
            <a:extLst>
              <a:ext uri="{FF2B5EF4-FFF2-40B4-BE49-F238E27FC236}">
                <a16:creationId xmlns:a16="http://schemas.microsoft.com/office/drawing/2014/main" id="{F4EC8C92-F0E3-453F-9452-BAA2332BDB21}"/>
              </a:ext>
            </a:extLst>
          </p:cNvPr>
          <p:cNvSpPr/>
          <p:nvPr/>
        </p:nvSpPr>
        <p:spPr>
          <a:xfrm>
            <a:off x="7850177" y="1670361"/>
            <a:ext cx="1616894" cy="1300062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74" name="Graphic 28">
            <a:extLst>
              <a:ext uri="{FF2B5EF4-FFF2-40B4-BE49-F238E27FC236}">
                <a16:creationId xmlns:a16="http://schemas.microsoft.com/office/drawing/2014/main" id="{8C1DF12D-C5D3-4852-8E9A-DD0B077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76" y="169764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41">
            <a:extLst>
              <a:ext uri="{FF2B5EF4-FFF2-40B4-BE49-F238E27FC236}">
                <a16:creationId xmlns:a16="http://schemas.microsoft.com/office/drawing/2014/main" id="{699AF713-D9F6-487D-B060-799AC073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22" y="1729685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10">
            <a:extLst>
              <a:ext uri="{FF2B5EF4-FFF2-40B4-BE49-F238E27FC236}">
                <a16:creationId xmlns:a16="http://schemas.microsoft.com/office/drawing/2014/main" id="{62325EED-6C82-41DE-83C0-74A3904D4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645" y="2464548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23">
            <a:extLst>
              <a:ext uri="{FF2B5EF4-FFF2-40B4-BE49-F238E27FC236}">
                <a16:creationId xmlns:a16="http://schemas.microsoft.com/office/drawing/2014/main" id="{71A2B5B3-642E-4CC7-A3A0-83DC7827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222" y="20655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42">
            <a:extLst>
              <a:ext uri="{FF2B5EF4-FFF2-40B4-BE49-F238E27FC236}">
                <a16:creationId xmlns:a16="http://schemas.microsoft.com/office/drawing/2014/main" id="{B797B1E2-F980-4D74-A6B3-53DABF607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29" y="2415441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7">
            <a:extLst>
              <a:ext uri="{FF2B5EF4-FFF2-40B4-BE49-F238E27FC236}">
                <a16:creationId xmlns:a16="http://schemas.microsoft.com/office/drawing/2014/main" id="{C8BE193B-3B19-4041-99D0-DFA33A4BD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832" y="2637256"/>
            <a:ext cx="334900" cy="3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15">
            <a:extLst>
              <a:ext uri="{FF2B5EF4-FFF2-40B4-BE49-F238E27FC236}">
                <a16:creationId xmlns:a16="http://schemas.microsoft.com/office/drawing/2014/main" id="{4D62CFC6-A200-45AA-9F90-3D0F79E20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583" y="1033027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2">
            <a:extLst>
              <a:ext uri="{FF2B5EF4-FFF2-40B4-BE49-F238E27FC236}">
                <a16:creationId xmlns:a16="http://schemas.microsoft.com/office/drawing/2014/main" id="{D512A101-9BD2-4EBA-A114-2EBE8461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965" y="2686827"/>
            <a:ext cx="273412" cy="2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19">
            <a:extLst>
              <a:ext uri="{FF2B5EF4-FFF2-40B4-BE49-F238E27FC236}">
                <a16:creationId xmlns:a16="http://schemas.microsoft.com/office/drawing/2014/main" id="{F66B271A-E235-4E1E-AD64-9D3819F37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763" y="196323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Graphic 21">
            <a:extLst>
              <a:ext uri="{FF2B5EF4-FFF2-40B4-BE49-F238E27FC236}">
                <a16:creationId xmlns:a16="http://schemas.microsoft.com/office/drawing/2014/main" id="{D7B60DB9-22DB-4523-A0E6-5940311FA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600" y="196323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Graphic 23">
            <a:extLst>
              <a:ext uri="{FF2B5EF4-FFF2-40B4-BE49-F238E27FC236}">
                <a16:creationId xmlns:a16="http://schemas.microsoft.com/office/drawing/2014/main" id="{4DD90D99-2615-4D1F-B56A-3CDB32B8A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986" y="196323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6">
            <a:extLst>
              <a:ext uri="{FF2B5EF4-FFF2-40B4-BE49-F238E27FC236}">
                <a16:creationId xmlns:a16="http://schemas.microsoft.com/office/drawing/2014/main" id="{D53D5853-A5E6-4937-B572-ACF24C34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075" y="1963232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8">
            <a:extLst>
              <a:ext uri="{FF2B5EF4-FFF2-40B4-BE49-F238E27FC236}">
                <a16:creationId xmlns:a16="http://schemas.microsoft.com/office/drawing/2014/main" id="{426CCF13-6495-4520-8381-A28F57BF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830" y="1954918"/>
            <a:ext cx="2880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Graphic 22">
            <a:extLst>
              <a:ext uri="{FF2B5EF4-FFF2-40B4-BE49-F238E27FC236}">
                <a16:creationId xmlns:a16="http://schemas.microsoft.com/office/drawing/2014/main" id="{BDA8AE65-36E0-4EBB-8840-A001CCE77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7" y="6279083"/>
            <a:ext cx="255848" cy="25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4" descr="Azure - Free shapes icons">
            <a:extLst>
              <a:ext uri="{FF2B5EF4-FFF2-40B4-BE49-F238E27FC236}">
                <a16:creationId xmlns:a16="http://schemas.microsoft.com/office/drawing/2014/main" id="{7F0EFF5E-A2D9-4573-A5AA-0040A421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79" y="5851360"/>
            <a:ext cx="379131" cy="3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8BE037A-A037-4933-ABA6-46AECAF9459D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111960" y="6139122"/>
            <a:ext cx="356821" cy="288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B395E7E-F33D-49BF-9189-00CEB5183919}"/>
              </a:ext>
            </a:extLst>
          </p:cNvPr>
          <p:cNvPicPr>
            <a:picLocks noChangeAspect="1"/>
          </p:cNvPicPr>
          <p:nvPr/>
        </p:nvPicPr>
        <p:blipFill rotWithShape="1">
          <a:blip r:embed="rId67"/>
          <a:srcRect l="11216" t="16433" r="23464" b="32244"/>
          <a:stretch/>
        </p:blipFill>
        <p:spPr>
          <a:xfrm>
            <a:off x="3926293" y="6308870"/>
            <a:ext cx="288000" cy="32326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8632AD2-32F0-4169-8D11-C1EFA8550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79" y="6299512"/>
            <a:ext cx="288000" cy="348802"/>
          </a:xfrm>
          <a:prstGeom prst="rect">
            <a:avLst/>
          </a:prstGeom>
        </p:spPr>
      </p:pic>
      <p:pic>
        <p:nvPicPr>
          <p:cNvPr id="92" name="Picture 2" descr="Logic Apps | Microsoft Azure Color">
            <a:extLst>
              <a:ext uri="{FF2B5EF4-FFF2-40B4-BE49-F238E27FC236}">
                <a16:creationId xmlns:a16="http://schemas.microsoft.com/office/drawing/2014/main" id="{475FB664-8E51-4CAC-B709-0F1785A2D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18" y="6379666"/>
            <a:ext cx="288000" cy="2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8D140C77-E6EA-4089-8C90-3268AF0817F1}"/>
              </a:ext>
            </a:extLst>
          </p:cNvPr>
          <p:cNvSpPr/>
          <p:nvPr/>
        </p:nvSpPr>
        <p:spPr>
          <a:xfrm>
            <a:off x="2103708" y="6128738"/>
            <a:ext cx="2486684" cy="519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/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22207F71-8CB5-43C4-9DF8-AE1DE4F053FB}"/>
              </a:ext>
            </a:extLst>
          </p:cNvPr>
          <p:cNvSpPr/>
          <p:nvPr/>
        </p:nvSpPr>
        <p:spPr>
          <a:xfrm>
            <a:off x="1512469" y="5891901"/>
            <a:ext cx="3087028" cy="82272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Azure cloud</a:t>
            </a:r>
          </a:p>
        </p:txBody>
      </p:sp>
      <p:sp>
        <p:nvSpPr>
          <p:cNvPr id="95" name="Rectangle 13">
            <a:extLst>
              <a:ext uri="{FF2B5EF4-FFF2-40B4-BE49-F238E27FC236}">
                <a16:creationId xmlns:a16="http://schemas.microsoft.com/office/drawing/2014/main" id="{1ADA5F55-1E0D-4D19-ADA2-F7D5B43B54A1}"/>
              </a:ext>
            </a:extLst>
          </p:cNvPr>
          <p:cNvSpPr/>
          <p:nvPr/>
        </p:nvSpPr>
        <p:spPr>
          <a:xfrm>
            <a:off x="9545259" y="1679255"/>
            <a:ext cx="2197933" cy="632603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</a:p>
        </p:txBody>
      </p:sp>
      <p:sp>
        <p:nvSpPr>
          <p:cNvPr id="96" name="Rectangle 13">
            <a:extLst>
              <a:ext uri="{FF2B5EF4-FFF2-40B4-BE49-F238E27FC236}">
                <a16:creationId xmlns:a16="http://schemas.microsoft.com/office/drawing/2014/main" id="{A5F95B6A-9D4A-48DF-AAC0-B87642A802BE}"/>
              </a:ext>
            </a:extLst>
          </p:cNvPr>
          <p:cNvSpPr/>
          <p:nvPr/>
        </p:nvSpPr>
        <p:spPr>
          <a:xfrm>
            <a:off x="9531583" y="2388144"/>
            <a:ext cx="2197933" cy="632603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97" name="Graphic 57">
            <a:extLst>
              <a:ext uri="{FF2B5EF4-FFF2-40B4-BE49-F238E27FC236}">
                <a16:creationId xmlns:a16="http://schemas.microsoft.com/office/drawing/2014/main" id="{AED817B2-5EF3-40B0-AD17-6D3DC4ED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36" y="3353722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Graphic 66">
            <a:extLst>
              <a:ext uri="{FF2B5EF4-FFF2-40B4-BE49-F238E27FC236}">
                <a16:creationId xmlns:a16="http://schemas.microsoft.com/office/drawing/2014/main" id="{172B4F1B-5A05-47E8-BBEC-4E87210E0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17" y="3353722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Rectangle 13">
            <a:extLst>
              <a:ext uri="{FF2B5EF4-FFF2-40B4-BE49-F238E27FC236}">
                <a16:creationId xmlns:a16="http://schemas.microsoft.com/office/drawing/2014/main" id="{D905EAB1-6050-445E-854C-EE8264FB4854}"/>
              </a:ext>
            </a:extLst>
          </p:cNvPr>
          <p:cNvSpPr/>
          <p:nvPr/>
        </p:nvSpPr>
        <p:spPr>
          <a:xfrm>
            <a:off x="7836796" y="3049965"/>
            <a:ext cx="1550652" cy="632603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저장소 영역</a:t>
            </a:r>
            <a:endParaRPr lang="en-US" sz="105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3D981BE-31DD-4245-928E-DF4DBB47085E}"/>
              </a:ext>
            </a:extLst>
          </p:cNvPr>
          <p:cNvSpPr txBox="1"/>
          <p:nvPr/>
        </p:nvSpPr>
        <p:spPr>
          <a:xfrm>
            <a:off x="2442954" y="6085512"/>
            <a:ext cx="14833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  <a:cs typeface="Arial" panose="020B0604020202020204" pitchFamily="34" charset="0"/>
              </a:rPr>
              <a:t>Sentinel</a:t>
            </a:r>
            <a:r>
              <a:rPr lang="ko-KR" altLang="en-US" sz="9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latin typeface="+mn-ea"/>
                <a:cs typeface="Arial" panose="020B0604020202020204" pitchFamily="34" charset="0"/>
              </a:rPr>
              <a:t>Resource Group</a:t>
            </a:r>
            <a:endParaRPr lang="en-US" altLang="ko-KR" sz="9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AFC433D7-09FC-4682-BF1C-FE2023CBF64D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597407" y="6278270"/>
            <a:ext cx="321715" cy="302018"/>
          </a:xfrm>
          <a:prstGeom prst="rect">
            <a:avLst/>
          </a:prstGeom>
        </p:spPr>
      </p:pic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FBC39D7-0BE1-416B-AE6D-A932B974D87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rot="5400000" flipH="1" flipV="1">
            <a:off x="-258071" y="4456306"/>
            <a:ext cx="1310121" cy="3240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FA9E6A21-0FD4-4A31-94ED-B322ADC37489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16200000" flipH="1">
            <a:off x="-267409" y="2666947"/>
            <a:ext cx="1437440" cy="2154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7F823CD1-5085-4D35-BE33-279C43578AA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93978" y="3468840"/>
            <a:ext cx="427604" cy="2594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FE5BFBC4-6F80-4D63-A491-671CD122A983}"/>
              </a:ext>
            </a:extLst>
          </p:cNvPr>
          <p:cNvCxnSpPr>
            <a:cxnSpLocks/>
            <a:stCxn id="18" idx="1"/>
            <a:endCxn id="94" idx="1"/>
          </p:cNvCxnSpPr>
          <p:nvPr/>
        </p:nvCxnSpPr>
        <p:spPr>
          <a:xfrm rot="10800000" flipH="1" flipV="1">
            <a:off x="1295047" y="2894746"/>
            <a:ext cx="217422" cy="3408515"/>
          </a:xfrm>
          <a:prstGeom prst="bentConnector3">
            <a:avLst>
              <a:gd name="adj1" fmla="val -105141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83C6CC2-98AB-4848-B6FC-8446B885994D}"/>
              </a:ext>
            </a:extLst>
          </p:cNvPr>
          <p:cNvSpPr txBox="1"/>
          <p:nvPr/>
        </p:nvSpPr>
        <p:spPr>
          <a:xfrm>
            <a:off x="1857350" y="3097491"/>
            <a:ext cx="17279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네트워크 </a:t>
            </a:r>
            <a:r>
              <a:rPr lang="en-US" altLang="ko-KR" sz="11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시스템영역</a:t>
            </a:r>
            <a:endParaRPr lang="en-US" altLang="ko-KR" sz="1100" dirty="0">
              <a:solidFill>
                <a:srgbClr val="5A6B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2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2765203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7517F8F-65D6-4542-B3B6-CF79D21B8484}"/>
              </a:ext>
            </a:extLst>
          </p:cNvPr>
          <p:cNvSpPr/>
          <p:nvPr/>
        </p:nvSpPr>
        <p:spPr>
          <a:xfrm>
            <a:off x="4990410" y="1192799"/>
            <a:ext cx="58982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</a:t>
            </a:r>
            <a:r>
              <a:rPr lang="en-US" altLang="ko-KR" sz="4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</a:rPr>
              <a:t>Core Components</a:t>
            </a:r>
            <a:r>
              <a:rPr lang="en-US" altLang="ko-KR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4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Graphic 17">
            <a:extLst>
              <a:ext uri="{FF2B5EF4-FFF2-40B4-BE49-F238E27FC236}">
                <a16:creationId xmlns:a16="http://schemas.microsoft.com/office/drawing/2014/main" id="{4A5A6321-90F9-4AE3-A21E-78E3D0A01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291684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4">
            <a:extLst>
              <a:ext uri="{FF2B5EF4-FFF2-40B4-BE49-F238E27FC236}">
                <a16:creationId xmlns:a16="http://schemas.microsoft.com/office/drawing/2014/main" id="{6D229B9A-C67F-4B28-ABD8-EAA8F2DB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406777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30">
            <a:extLst>
              <a:ext uri="{FF2B5EF4-FFF2-40B4-BE49-F238E27FC236}">
                <a16:creationId xmlns:a16="http://schemas.microsoft.com/office/drawing/2014/main" id="{654BC17D-33F6-4CF0-8E0C-E4879D48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306924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00D48A-814D-45A7-988C-DBA0C819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50663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1EE89009-7CFD-4AAB-B226-E8B1DDDA7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22901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4">
            <a:extLst>
              <a:ext uri="{FF2B5EF4-FFF2-40B4-BE49-F238E27FC236}">
                <a16:creationId xmlns:a16="http://schemas.microsoft.com/office/drawing/2014/main" id="{675578E4-98F3-4F77-939B-3EF38ED67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39153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F073FB73-687A-4FE1-A9F4-FE09B5A9D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8" y="40711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46D7C4E-F9F8-4F67-83F7-90428138E90B}"/>
              </a:ext>
            </a:extLst>
          </p:cNvPr>
          <p:cNvCxnSpPr>
            <a:stCxn id="10" idx="3"/>
            <a:endCxn id="4" idx="1"/>
          </p:cNvCxnSpPr>
          <p:nvPr/>
        </p:nvCxnSpPr>
        <p:spPr>
          <a:xfrm>
            <a:off x="2016125" y="2518715"/>
            <a:ext cx="1865313" cy="779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CD596EF-084B-4CEE-AB18-C7ADA543E6B1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016125" y="3297842"/>
            <a:ext cx="186531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7D4BDA8-AF95-4949-8001-05106B74ACB4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2016125" y="3297842"/>
            <a:ext cx="1865313" cy="998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79ACBDA-F985-44AB-B810-50E5B49CA472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2016125" y="3297842"/>
            <a:ext cx="1865313" cy="19970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D4275D5-4D23-4FFE-8FD9-14CB4488E9BC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4643438" y="3297842"/>
            <a:ext cx="2028825" cy="998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8192435-97E4-4AC0-BFD3-BF5F9682F23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34263" y="4296379"/>
            <a:ext cx="2333625" cy="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ADBA5D8-97D5-48EC-9323-172C9CE325E9}"/>
              </a:ext>
            </a:extLst>
          </p:cNvPr>
          <p:cNvSpPr txBox="1"/>
          <p:nvPr/>
        </p:nvSpPr>
        <p:spPr>
          <a:xfrm>
            <a:off x="3137034" y="3663703"/>
            <a:ext cx="238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Amazon CloudWatch</a:t>
            </a:r>
            <a:endParaRPr lang="ko-KR" altLang="en-US" dirty="0"/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44FDD5FE-0DE7-4058-94C0-30DEEA7DB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607" y="2751457"/>
            <a:ext cx="11874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Alarm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99F99AAC-AA53-4C0D-B7ED-2B34FEF79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394" y="3498265"/>
            <a:ext cx="116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(time-based)</a:t>
            </a: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3878099C-95A0-4782-8452-0D876DF06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705" y="4524979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(event-based)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A425FDF8-0177-418B-8A40-6EB55BC32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607" y="5579691"/>
            <a:ext cx="11636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958863-1ED5-43D4-9D6D-5B56CD3B3965}"/>
              </a:ext>
            </a:extLst>
          </p:cNvPr>
          <p:cNvSpPr txBox="1"/>
          <p:nvPr/>
        </p:nvSpPr>
        <p:spPr>
          <a:xfrm>
            <a:off x="5519738" y="4735213"/>
            <a:ext cx="3027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(Amazon SNS)</a:t>
            </a: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C4744219-0915-4319-94EE-F447676BD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3545" y="4524979"/>
            <a:ext cx="13858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</p:spTree>
    <p:extLst>
      <p:ext uri="{BB962C8B-B14F-4D97-AF65-F5344CB8AC3E}">
        <p14:creationId xmlns:p14="http://schemas.microsoft.com/office/powerpoint/2010/main" val="198770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675E0CB-6FD9-4AE4-92A0-1B9298D18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549721"/>
              </p:ext>
            </p:extLst>
          </p:nvPr>
        </p:nvGraphicFramePr>
        <p:xfrm>
          <a:off x="303868" y="165994"/>
          <a:ext cx="11054826" cy="79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phic 23">
            <a:extLst>
              <a:ext uri="{FF2B5EF4-FFF2-40B4-BE49-F238E27FC236}">
                <a16:creationId xmlns:a16="http://schemas.microsoft.com/office/drawing/2014/main" id="{4C1D4EDD-4291-481E-8681-7EF234232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37" y="535260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9B9978-A9B4-46C5-AF68-09644130A0DD}"/>
              </a:ext>
            </a:extLst>
          </p:cNvPr>
          <p:cNvSpPr/>
          <p:nvPr/>
        </p:nvSpPr>
        <p:spPr>
          <a:xfrm>
            <a:off x="5462447" y="1157782"/>
            <a:ext cx="58982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</a:t>
            </a:r>
            <a:r>
              <a:rPr lang="en-US" altLang="ko-KR" sz="4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</a:rPr>
              <a:t>Core Components</a:t>
            </a:r>
            <a:r>
              <a:rPr lang="en-US" altLang="ko-KR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4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5268EE67-0571-4562-9FAA-DF10D9A5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12" y="254563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24">
            <a:extLst>
              <a:ext uri="{FF2B5EF4-FFF2-40B4-BE49-F238E27FC236}">
                <a16:creationId xmlns:a16="http://schemas.microsoft.com/office/drawing/2014/main" id="{0EB86E0F-0AC4-458B-83BE-E171DA25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99" y="36965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30">
            <a:extLst>
              <a:ext uri="{FF2B5EF4-FFF2-40B4-BE49-F238E27FC236}">
                <a16:creationId xmlns:a16="http://schemas.microsoft.com/office/drawing/2014/main" id="{61A7D504-6DF5-43B0-84DC-1676FEA6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99" y="269803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22E81E-AB36-4F63-9D46-B1F1A0E4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99" y="469511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CD226A12-4FC8-4951-948D-CF9C1DF3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12" y="19189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79047DC-0D40-4D44-949E-E1A69332E393}"/>
              </a:ext>
            </a:extLst>
          </p:cNvPr>
          <p:cNvCxnSpPr>
            <a:endCxn id="5" idx="1"/>
          </p:cNvCxnSpPr>
          <p:nvPr/>
        </p:nvCxnSpPr>
        <p:spPr>
          <a:xfrm>
            <a:off x="1732799" y="2147510"/>
            <a:ext cx="1865313" cy="779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DD69562-A52B-4A00-86D8-60DE27DCD8D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732799" y="2926637"/>
            <a:ext cx="186531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FB1CA3E-B256-4A07-B586-B62B45E4D95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1732799" y="2926637"/>
            <a:ext cx="1865313" cy="998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C952C86-EE65-4F4C-B238-87B6A912D3E3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1732799" y="2926637"/>
            <a:ext cx="1865313" cy="19970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2EB23B5-0561-40F7-8D7A-A0A6457BD306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4360112" y="2926637"/>
            <a:ext cx="2028825" cy="2806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BB97D3-72F7-45ED-AD00-AC916320DFF0}"/>
              </a:ext>
            </a:extLst>
          </p:cNvPr>
          <p:cNvSpPr txBox="1"/>
          <p:nvPr/>
        </p:nvSpPr>
        <p:spPr>
          <a:xfrm>
            <a:off x="2853708" y="3292498"/>
            <a:ext cx="238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Amazon CloudWatch</a:t>
            </a:r>
            <a:endParaRPr lang="ko-KR" altLang="en-US" dirty="0"/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642218B6-27DE-454C-8822-CABFF06A1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281" y="2380252"/>
            <a:ext cx="11874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Alarm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339811A-F3C7-42EB-8A99-8BD61E1F4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068" y="3127060"/>
            <a:ext cx="116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(time-based)</a:t>
            </a: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20B6295F-77E8-4004-BF1D-953551E6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79" y="4153774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(event-based)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3ABF284E-9DB5-459D-9AEA-AB7BBA6EE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281" y="5208486"/>
            <a:ext cx="11636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  <p:pic>
        <p:nvPicPr>
          <p:cNvPr id="25" name="object 102">
            <a:extLst>
              <a:ext uri="{FF2B5EF4-FFF2-40B4-BE49-F238E27FC236}">
                <a16:creationId xmlns:a16="http://schemas.microsoft.com/office/drawing/2014/main" id="{BB3D444B-ACCB-4AC6-BF44-F8818314792E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97149" y="4650144"/>
            <a:ext cx="762000" cy="905666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4CDD83C-5938-47BB-B9B1-B32640958006}"/>
              </a:ext>
            </a:extLst>
          </p:cNvPr>
          <p:cNvCxnSpPr>
            <a:stCxn id="3" idx="3"/>
            <a:endCxn id="25" idx="1"/>
          </p:cNvCxnSpPr>
          <p:nvPr/>
        </p:nvCxnSpPr>
        <p:spPr>
          <a:xfrm flipV="1">
            <a:off x="7150937" y="5102977"/>
            <a:ext cx="1446212" cy="6306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3FCF4B-5B06-4549-96E2-1C8BB59EFBF1}"/>
              </a:ext>
            </a:extLst>
          </p:cNvPr>
          <p:cNvSpPr txBox="1"/>
          <p:nvPr/>
        </p:nvSpPr>
        <p:spPr>
          <a:xfrm>
            <a:off x="4951963" y="6219394"/>
            <a:ext cx="334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CloudTrail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E58EFD-D33A-4484-B269-24949B3B5257}"/>
              </a:ext>
            </a:extLst>
          </p:cNvPr>
          <p:cNvSpPr txBox="1"/>
          <p:nvPr/>
        </p:nvSpPr>
        <p:spPr>
          <a:xfrm>
            <a:off x="7464394" y="5548943"/>
            <a:ext cx="334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Azure Sentinel</a:t>
            </a:r>
          </a:p>
        </p:txBody>
      </p:sp>
      <p:pic>
        <p:nvPicPr>
          <p:cNvPr id="51" name="Graphic 24">
            <a:extLst>
              <a:ext uri="{FF2B5EF4-FFF2-40B4-BE49-F238E27FC236}">
                <a16:creationId xmlns:a16="http://schemas.microsoft.com/office/drawing/2014/main" id="{E294653C-DC7F-433C-8CA5-F716FE82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80" y="216463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Graphic 6">
            <a:extLst>
              <a:ext uri="{FF2B5EF4-FFF2-40B4-BE49-F238E27FC236}">
                <a16:creationId xmlns:a16="http://schemas.microsoft.com/office/drawing/2014/main" id="{8B42A421-C8AF-4915-9D31-701484FF6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905" y="226031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8D06C64-A22B-4B22-8B91-0310C1862E5B}"/>
              </a:ext>
            </a:extLst>
          </p:cNvPr>
          <p:cNvSpPr txBox="1"/>
          <p:nvPr/>
        </p:nvSpPr>
        <p:spPr>
          <a:xfrm>
            <a:off x="5700755" y="2984471"/>
            <a:ext cx="3027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(Amazon SNS)</a:t>
            </a: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39F660CC-8076-413D-90AE-1733131DF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4959" y="2768839"/>
            <a:ext cx="13858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D90D3CB4-902B-413F-9BFC-9DC9135C0404}"/>
              </a:ext>
            </a:extLst>
          </p:cNvPr>
          <p:cNvCxnSpPr>
            <a:cxnSpLocks/>
            <a:stCxn id="5" idx="3"/>
            <a:endCxn id="51" idx="1"/>
          </p:cNvCxnSpPr>
          <p:nvPr/>
        </p:nvCxnSpPr>
        <p:spPr>
          <a:xfrm flipV="1">
            <a:off x="4360112" y="2545637"/>
            <a:ext cx="2493168" cy="381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D7A9209-024E-4877-8914-E724D94DABB0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615280" y="2477575"/>
            <a:ext cx="2333625" cy="1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94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2562</Words>
  <Application>Microsoft Office PowerPoint</Application>
  <PresentationFormat>와이드스크린</PresentationFormat>
  <Paragraphs>443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Amazon Ember</vt:lpstr>
      <vt:lpstr>Noto Sans</vt:lpstr>
      <vt:lpstr>Noto Sans KR</vt:lpstr>
      <vt:lpstr>THE명품고딕L</vt:lpstr>
      <vt:lpstr>Malgun Gothic</vt:lpstr>
      <vt:lpstr>Malgun Gothic</vt:lpstr>
      <vt:lpstr>Arial</vt:lpstr>
      <vt:lpstr>Arial Black</vt:lpstr>
      <vt:lpstr>Segoe UI</vt:lpstr>
      <vt:lpstr>Segoe UI Semibold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병진</dc:creator>
  <cp:lastModifiedBy>skinfosec</cp:lastModifiedBy>
  <cp:revision>30</cp:revision>
  <dcterms:created xsi:type="dcterms:W3CDTF">2021-06-12T23:24:53Z</dcterms:created>
  <dcterms:modified xsi:type="dcterms:W3CDTF">2021-06-13T06:55:04Z</dcterms:modified>
</cp:coreProperties>
</file>